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ilskygg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F424F1CB-4CF6-4296-FA83-D5977D6E3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344E169D-51D3-BE6C-2D3A-D1BC27632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s-IS"/>
              <a:t>Smelltu til að breyta stíl aðalundirtitla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EE564CD8-3ECE-AB68-0DFA-645F52603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5D88C7AE-850D-90C7-9099-11DF85E3C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13730B15-C70D-47A5-1FE4-3AF050B7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3695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ill og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B3A6A72-9DB2-AD81-64F0-DE54BC76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446C9FF4-74CB-F33A-1811-3EDFAE910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61C52E31-FA00-318F-4CC8-0A9E9DC5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3DA40CF0-FA97-0838-F0A2-FFE912B8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E43D727F-6FEF-8067-9C17-C64DD550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15461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0813F834-0463-98BA-1456-B1CF44654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270A60CB-9F8E-0C62-BBDE-37F5A2CB6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A761D9AE-118C-92C2-C1A0-B1AECB9FE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D52094B2-4B37-F722-6349-A87C9F1A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67E90E3C-501F-0D98-32D4-2B9E22A9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04051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efnis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F06F17BA-2459-F3A8-D4C2-7D7828E4F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5A34855E-1792-6457-3593-1E4145A06E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Staðgengill efnis 3">
            <a:extLst>
              <a:ext uri="{FF2B5EF4-FFF2-40B4-BE49-F238E27FC236}">
                <a16:creationId xmlns:a16="http://schemas.microsoft.com/office/drawing/2014/main" id="{0B528F46-4B1E-CABE-072D-480BD40FB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536E877D-CB30-F544-BB49-2E52B41C3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7887B0F8-A4F4-B6BE-59A9-2C83EBB1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DF3F34AC-37F9-EC59-CB7D-75BD0D14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7421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96320A0B-24AC-26E8-58FD-846D27B38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B32EAA2B-A6CF-DFA3-3B7E-1C271D47D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Staðgengill efnis 3">
            <a:extLst>
              <a:ext uri="{FF2B5EF4-FFF2-40B4-BE49-F238E27FC236}">
                <a16:creationId xmlns:a16="http://schemas.microsoft.com/office/drawing/2014/main" id="{60F1032C-43DD-29ED-9919-2F0BEB7B4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5" name="Textastaðgengill 4">
            <a:extLst>
              <a:ext uri="{FF2B5EF4-FFF2-40B4-BE49-F238E27FC236}">
                <a16:creationId xmlns:a16="http://schemas.microsoft.com/office/drawing/2014/main" id="{AA7CCABF-61A6-F7EE-2F36-BEE879040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6" name="Staðgengill efnis 5">
            <a:extLst>
              <a:ext uri="{FF2B5EF4-FFF2-40B4-BE49-F238E27FC236}">
                <a16:creationId xmlns:a16="http://schemas.microsoft.com/office/drawing/2014/main" id="{C60C48E4-DD5E-0DD6-569A-85DD072A4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7" name="Dagsetningarstaðgengill 6">
            <a:extLst>
              <a:ext uri="{FF2B5EF4-FFF2-40B4-BE49-F238E27FC236}">
                <a16:creationId xmlns:a16="http://schemas.microsoft.com/office/drawing/2014/main" id="{CD23FCB0-08EB-AA42-7118-557BDB5E1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8" name="Síðufótarstaðgengill 7">
            <a:extLst>
              <a:ext uri="{FF2B5EF4-FFF2-40B4-BE49-F238E27FC236}">
                <a16:creationId xmlns:a16="http://schemas.microsoft.com/office/drawing/2014/main" id="{6B9FEAC7-313C-44B7-C816-B6EDC1E93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kyggnunúmersstaðgengill 8">
            <a:extLst>
              <a:ext uri="{FF2B5EF4-FFF2-40B4-BE49-F238E27FC236}">
                <a16:creationId xmlns:a16="http://schemas.microsoft.com/office/drawing/2014/main" id="{79E6795C-A090-5835-6F89-B83EB08F3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8890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CDD6F7F6-9610-7873-F78A-08FA0D3DF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Dagsetningarstaðgengill 2">
            <a:extLst>
              <a:ext uri="{FF2B5EF4-FFF2-40B4-BE49-F238E27FC236}">
                <a16:creationId xmlns:a16="http://schemas.microsoft.com/office/drawing/2014/main" id="{7BB2F543-EA9E-CC54-6FA8-712A05FDB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4" name="Síðufótarstaðgengill 3">
            <a:extLst>
              <a:ext uri="{FF2B5EF4-FFF2-40B4-BE49-F238E27FC236}">
                <a16:creationId xmlns:a16="http://schemas.microsoft.com/office/drawing/2014/main" id="{D11B0945-C396-0A9C-9069-9FAE733C8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kyggnunúmersstaðgengill 4">
            <a:extLst>
              <a:ext uri="{FF2B5EF4-FFF2-40B4-BE49-F238E27FC236}">
                <a16:creationId xmlns:a16="http://schemas.microsoft.com/office/drawing/2014/main" id="{8EAF12C9-9D19-8B2F-9234-E897D648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02314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gsetningarstaðgengill 1">
            <a:extLst>
              <a:ext uri="{FF2B5EF4-FFF2-40B4-BE49-F238E27FC236}">
                <a16:creationId xmlns:a16="http://schemas.microsoft.com/office/drawing/2014/main" id="{6C53684D-3D97-6538-C76A-58BD80BD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3" name="Síðufótarstaðgengill 2">
            <a:extLst>
              <a:ext uri="{FF2B5EF4-FFF2-40B4-BE49-F238E27FC236}">
                <a16:creationId xmlns:a16="http://schemas.microsoft.com/office/drawing/2014/main" id="{8F277DFC-6C89-1425-C3AB-74D0CB890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kyggnunúmersstaðgengill 3">
            <a:extLst>
              <a:ext uri="{FF2B5EF4-FFF2-40B4-BE49-F238E27FC236}">
                <a16:creationId xmlns:a16="http://schemas.microsoft.com/office/drawing/2014/main" id="{E1C04EEB-1553-BD22-12F2-E0FEBC5DC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03183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fni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43EC1737-E9EF-F22B-23E7-900762BE7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8652BECF-44C6-88AA-A14B-F3E78BF2D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Textastaðgengill 3">
            <a:extLst>
              <a:ext uri="{FF2B5EF4-FFF2-40B4-BE49-F238E27FC236}">
                <a16:creationId xmlns:a16="http://schemas.microsoft.com/office/drawing/2014/main" id="{74426083-BCE8-6F4E-9C03-CC9E67D8D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8EEF73BA-F9DB-CE33-E9E3-B6D8C178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267F2FF8-DAFB-B1A0-10EF-86CE6DAE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718F7EF9-7975-3E0D-B0C3-856BD53C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563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42C9EF7-AE09-0A49-2EB9-EE1FE0B8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myndar 2">
            <a:extLst>
              <a:ext uri="{FF2B5EF4-FFF2-40B4-BE49-F238E27FC236}">
                <a16:creationId xmlns:a16="http://schemas.microsoft.com/office/drawing/2014/main" id="{F8B5B3CE-4A22-2B1D-4F2A-63FA48110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astaðgengill 3">
            <a:extLst>
              <a:ext uri="{FF2B5EF4-FFF2-40B4-BE49-F238E27FC236}">
                <a16:creationId xmlns:a16="http://schemas.microsoft.com/office/drawing/2014/main" id="{54D98A69-98C4-495E-94F0-D022316D7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41D68FBE-5FB2-7F77-2697-11A3C3EC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5CBD052C-4F20-550A-2FC2-5E5DEB39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8D5FB041-F0F6-5F46-B0A0-D75CD6C8C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97839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ill og lóðréttur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548CFDC-070B-727D-5625-8EE74D10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lóðrétts texta 2">
            <a:extLst>
              <a:ext uri="{FF2B5EF4-FFF2-40B4-BE49-F238E27FC236}">
                <a16:creationId xmlns:a16="http://schemas.microsoft.com/office/drawing/2014/main" id="{73EEC112-E26F-00C4-CBB4-1B958994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EEC21412-B31E-A0FB-79C7-543C8EED5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41334B0C-93B3-CD36-91AB-3680E423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54232137-C6D5-51C4-B78D-AB1240EE2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42430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óðréttur titill og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óðréttur titill 1">
            <a:extLst>
              <a:ext uri="{FF2B5EF4-FFF2-40B4-BE49-F238E27FC236}">
                <a16:creationId xmlns:a16="http://schemas.microsoft.com/office/drawing/2014/main" id="{9D5AEBB6-9E04-0851-0ACF-03E867866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lóðrétts texta 2">
            <a:extLst>
              <a:ext uri="{FF2B5EF4-FFF2-40B4-BE49-F238E27FC236}">
                <a16:creationId xmlns:a16="http://schemas.microsoft.com/office/drawing/2014/main" id="{5E50F106-EFCE-B10E-159E-FE246BA07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7A44BEE2-0D1E-FC5A-41F0-91571659B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2D1E0C57-3465-ED56-17E5-00E861FF2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8BD99A87-7741-F5A5-A663-E2E2280A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8606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sstaðgengill 1">
            <a:extLst>
              <a:ext uri="{FF2B5EF4-FFF2-40B4-BE49-F238E27FC236}">
                <a16:creationId xmlns:a16="http://schemas.microsoft.com/office/drawing/2014/main" id="{52246EB8-9EDD-B1BF-AA2F-3C7592ABB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16DB3B05-7568-BCE7-50BC-434DA7271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5FE1D057-C5EA-4995-05E9-D1D324B1B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8797B7-DA94-4122-B5BD-4347E6E8AC40}" type="datetimeFigureOut">
              <a:rPr lang="is-IS" smtClean="0"/>
              <a:t>10.9.2024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68B4F413-4556-8A63-52BE-43C3BEDA8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10EBFBCD-9C7C-3534-8B77-4BC7DCC2C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734308-3B5E-4A16-BE6F-5B5630500AC3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881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ynd 5" descr="Mynd sem inniheldur flugv�l, flutningur, skr�fa, sl�tt&#10;&#10;Lýsing sjálfkrafa búin til">
            <a:extLst>
              <a:ext uri="{FF2B5EF4-FFF2-40B4-BE49-F238E27FC236}">
                <a16:creationId xmlns:a16="http://schemas.microsoft.com/office/drawing/2014/main" id="{239743EF-AE86-9D53-CBE5-9B2B84D57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2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8F389E1F-0272-E9D9-4F4D-C55A131A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is-IS" sz="5200"/>
              <a:t>Ósigur ítalska loftflotans í Reykjavík 1933</a:t>
            </a:r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560670D3-0D90-B516-2C21-F83ADEACB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is-IS"/>
              <a:t>Hópverkefni</a:t>
            </a:r>
          </a:p>
        </p:txBody>
      </p:sp>
    </p:spTree>
    <p:extLst>
      <p:ext uri="{BB962C8B-B14F-4D97-AF65-F5344CB8AC3E}">
        <p14:creationId xmlns:p14="http://schemas.microsoft.com/office/powerpoint/2010/main" val="44212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11DB1093-2299-D7EB-831D-6A91CB63C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is-IS" sz="5400" dirty="0"/>
              <a:t>Verkefnaskipting</a:t>
            </a:r>
          </a:p>
        </p:txBody>
      </p:sp>
      <p:grpSp>
        <p:nvGrpSpPr>
          <p:cNvPr id="2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09E173C9-211A-EC06-8522-D9B413A1B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 lnSpcReduction="10000"/>
          </a:bodyPr>
          <a:lstStyle/>
          <a:p>
            <a:r>
              <a:rPr lang="is-IS" sz="1500" dirty="0"/>
              <a:t>Þið vinnið í níu hópum (2-3 í hóp)</a:t>
            </a:r>
          </a:p>
          <a:p>
            <a:r>
              <a:rPr lang="is-IS" sz="1500" dirty="0"/>
              <a:t>Hver hópur fær úthlutaðri einni blaðsíðu sögunnar:</a:t>
            </a:r>
          </a:p>
          <a:p>
            <a:r>
              <a:rPr lang="is-IS" sz="1500" dirty="0"/>
              <a:t>H1 – 112</a:t>
            </a:r>
          </a:p>
          <a:p>
            <a:r>
              <a:rPr lang="is-IS" sz="1500" dirty="0"/>
              <a:t>H2 – 113</a:t>
            </a:r>
          </a:p>
          <a:p>
            <a:r>
              <a:rPr lang="is-IS" sz="1500" dirty="0"/>
              <a:t>H3 – 114</a:t>
            </a:r>
          </a:p>
          <a:p>
            <a:r>
              <a:rPr lang="is-IS" sz="1500" dirty="0"/>
              <a:t>H4 – 115</a:t>
            </a:r>
          </a:p>
          <a:p>
            <a:r>
              <a:rPr lang="is-IS" sz="1500" dirty="0"/>
              <a:t>H5 - 116</a:t>
            </a:r>
          </a:p>
          <a:p>
            <a:r>
              <a:rPr lang="is-IS" sz="1500" dirty="0"/>
              <a:t>H6 – 117</a:t>
            </a:r>
          </a:p>
          <a:p>
            <a:r>
              <a:rPr lang="is-IS" sz="1500" dirty="0"/>
              <a:t>H7 – 118</a:t>
            </a:r>
          </a:p>
          <a:p>
            <a:r>
              <a:rPr lang="is-IS" sz="1500" dirty="0"/>
              <a:t>H8 – 119</a:t>
            </a:r>
          </a:p>
          <a:p>
            <a:r>
              <a:rPr lang="is-IS" sz="1500" dirty="0"/>
              <a:t>H9 – 120 og 121</a:t>
            </a:r>
          </a:p>
        </p:txBody>
      </p:sp>
    </p:spTree>
    <p:extLst>
      <p:ext uri="{BB962C8B-B14F-4D97-AF65-F5344CB8AC3E}">
        <p14:creationId xmlns:p14="http://schemas.microsoft.com/office/powerpoint/2010/main" val="879636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4CA9817C-5F4E-11BE-9C5E-C8BD9664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is-IS" sz="5400"/>
              <a:t>Myndasaga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09BDBE38-A3BA-78B4-6023-ED693CD96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is-IS" sz="2400" dirty="0"/>
              <a:t>Verkefni ykkar er eftirfarandi:</a:t>
            </a:r>
          </a:p>
          <a:p>
            <a:pPr marL="514350" indent="-514350">
              <a:buFont typeface="+mj-lt"/>
              <a:buAutoNum type="arabicPeriod"/>
            </a:pPr>
            <a:r>
              <a:rPr lang="is-IS" sz="2400" dirty="0"/>
              <a:t>Gera útdrátt úr efni blaðsíðunnar</a:t>
            </a:r>
          </a:p>
          <a:p>
            <a:pPr marL="514350" indent="-514350">
              <a:buFont typeface="+mj-lt"/>
              <a:buAutoNum type="arabicPeriod"/>
            </a:pPr>
            <a:r>
              <a:rPr lang="is-IS" sz="2400" dirty="0"/>
              <a:t>Finna myndrænt efni sem hæfir efninu </a:t>
            </a:r>
          </a:p>
          <a:p>
            <a:pPr marL="971550" lvl="1" indent="-514350">
              <a:buFont typeface="+mj-lt"/>
              <a:buAutoNum type="arabicPeriod"/>
            </a:pPr>
            <a:r>
              <a:rPr lang="is-IS" dirty="0"/>
              <a:t>A.m.k. fimm myndir</a:t>
            </a:r>
          </a:p>
          <a:p>
            <a:pPr marL="971550" lvl="1" indent="-514350">
              <a:buFont typeface="+mj-lt"/>
              <a:buAutoNum type="arabicPeriod"/>
            </a:pPr>
            <a:r>
              <a:rPr lang="is-IS" dirty="0"/>
              <a:t>t.d. er hægt að </a:t>
            </a:r>
            <a:r>
              <a:rPr lang="is-IS" dirty="0" err="1"/>
              <a:t>gúggla</a:t>
            </a:r>
            <a:r>
              <a:rPr lang="is-IS" dirty="0"/>
              <a:t>, það má nota IA og auðvitað teikna</a:t>
            </a:r>
          </a:p>
          <a:p>
            <a:pPr marL="514350" indent="-514350">
              <a:buFont typeface="+mj-lt"/>
              <a:buAutoNum type="arabicPeriod"/>
            </a:pPr>
            <a:r>
              <a:rPr lang="is-IS" sz="2400" dirty="0"/>
              <a:t>Veljið vandlega það sem á við úr útdrættinum til að láta fylgja myndunum. Vandið málfar </a:t>
            </a:r>
            <a:r>
              <a:rPr lang="is-IS" sz="2400"/>
              <a:t>og stafsetningu!</a:t>
            </a:r>
            <a:endParaRPr lang="is-IS" sz="2400" dirty="0"/>
          </a:p>
          <a:p>
            <a:pPr marL="514350" indent="-514350">
              <a:buFont typeface="+mj-lt"/>
              <a:buAutoNum type="arabicPeriod"/>
            </a:pPr>
            <a:r>
              <a:rPr lang="is-IS" sz="2400" dirty="0"/>
              <a:t>Myndirnar fara á jafn margar glærur ásamt textanum</a:t>
            </a:r>
          </a:p>
        </p:txBody>
      </p:sp>
    </p:spTree>
    <p:extLst>
      <p:ext uri="{BB962C8B-B14F-4D97-AF65-F5344CB8AC3E}">
        <p14:creationId xmlns:p14="http://schemas.microsoft.com/office/powerpoint/2010/main" val="3263763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4363D9A9-43FA-F626-E54F-145F37E2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is-IS" sz="5400"/>
              <a:t>Kynning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9F39075B-A121-13BE-3987-7AE3A6B4D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is-IS" sz="2400" dirty="0"/>
              <a:t>Áætlaður tími í verkefni er 30 mínútur</a:t>
            </a:r>
          </a:p>
          <a:p>
            <a:r>
              <a:rPr lang="is-IS" sz="2400" dirty="0"/>
              <a:t>Kynning fer þannig fram að fyrst kynnir H1, síðan H2 og koll af kolli svo að við fáum að sjá og heyra söguna alla frá upphafi til enda</a:t>
            </a:r>
          </a:p>
          <a:p>
            <a:endParaRPr lang="is-IS" sz="2400" dirty="0"/>
          </a:p>
          <a:p>
            <a:r>
              <a:rPr lang="is-IS" sz="2400" dirty="0"/>
              <a:t>Góða skemmtun! </a:t>
            </a:r>
            <a:r>
              <a:rPr lang="is-IS" sz="2400" dirty="0">
                <a:sym typeface="Wingdings" panose="05000000000000000000" pitchFamily="2" charset="2"/>
              </a:rPr>
              <a:t> </a:t>
            </a:r>
            <a:endParaRPr lang="is-IS" sz="2400" dirty="0"/>
          </a:p>
        </p:txBody>
      </p:sp>
    </p:spTree>
    <p:extLst>
      <p:ext uri="{BB962C8B-B14F-4D97-AF65-F5344CB8AC3E}">
        <p14:creationId xmlns:p14="http://schemas.microsoft.com/office/powerpoint/2010/main" val="3690469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þ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164</Words>
  <Application>Microsoft Office PowerPoint</Application>
  <PresentationFormat>Víðskjár</PresentationFormat>
  <Paragraphs>27</Paragraphs>
  <Slides>4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Office-þema</vt:lpstr>
      <vt:lpstr>Ósigur ítalska loftflotans í Reykjavík 1933</vt:lpstr>
      <vt:lpstr>Verkefnaskipting</vt:lpstr>
      <vt:lpstr>Myndasaga</vt:lpstr>
      <vt:lpstr>Kynning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5</cp:revision>
  <dcterms:created xsi:type="dcterms:W3CDTF">2024-09-10T19:46:57Z</dcterms:created>
  <dcterms:modified xsi:type="dcterms:W3CDTF">2024-09-10T22:08:24Z</dcterms:modified>
</cp:coreProperties>
</file>