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6" r:id="rId4"/>
    <p:sldId id="267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8A1BDB-EC05-4098-91A8-223127D25910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371B97D-F2D8-4442-A8EB-DE188991D9DF}">
      <dgm:prSet/>
      <dgm:spPr/>
      <dgm:t>
        <a:bodyPr/>
        <a:lstStyle/>
        <a:p>
          <a:r>
            <a:rPr lang="en-GB" dirty="0" err="1"/>
            <a:t>Hverjir</a:t>
          </a:r>
          <a:r>
            <a:rPr lang="en-GB" dirty="0"/>
            <a:t> </a:t>
          </a:r>
          <a:r>
            <a:rPr lang="en-GB" dirty="0" err="1"/>
            <a:t>eru</a:t>
          </a:r>
          <a:r>
            <a:rPr lang="en-GB" dirty="0"/>
            <a:t> </a:t>
          </a:r>
          <a:r>
            <a:rPr lang="en-GB" dirty="0" err="1"/>
            <a:t>kynntir</a:t>
          </a:r>
          <a:r>
            <a:rPr lang="en-GB" dirty="0"/>
            <a:t> </a:t>
          </a:r>
          <a:r>
            <a:rPr lang="en-GB" dirty="0" err="1"/>
            <a:t>hér</a:t>
          </a:r>
          <a:r>
            <a:rPr lang="en-GB" dirty="0"/>
            <a:t> </a:t>
          </a:r>
          <a:r>
            <a:rPr lang="en-GB" dirty="0" err="1"/>
            <a:t>til</a:t>
          </a:r>
          <a:r>
            <a:rPr lang="en-GB" dirty="0"/>
            <a:t> </a:t>
          </a:r>
          <a:r>
            <a:rPr lang="en-GB" dirty="0" err="1"/>
            <a:t>sögunnar</a:t>
          </a:r>
          <a:r>
            <a:rPr lang="en-GB" dirty="0"/>
            <a:t>?</a:t>
          </a:r>
          <a:endParaRPr lang="en-US" dirty="0"/>
        </a:p>
      </dgm:t>
    </dgm:pt>
    <dgm:pt modelId="{00AE211A-99E5-4C8D-BFF7-755EE4CA492B}" type="parTrans" cxnId="{AD8A966B-943F-47CA-A4C5-9C719B65D8EA}">
      <dgm:prSet/>
      <dgm:spPr/>
      <dgm:t>
        <a:bodyPr/>
        <a:lstStyle/>
        <a:p>
          <a:endParaRPr lang="en-US"/>
        </a:p>
      </dgm:t>
    </dgm:pt>
    <dgm:pt modelId="{0689F040-863C-426A-841B-75A0DC1DE482}" type="sibTrans" cxnId="{AD8A966B-943F-47CA-A4C5-9C719B65D8EA}">
      <dgm:prSet/>
      <dgm:spPr/>
      <dgm:t>
        <a:bodyPr/>
        <a:lstStyle/>
        <a:p>
          <a:endParaRPr lang="en-US"/>
        </a:p>
      </dgm:t>
    </dgm:pt>
    <dgm:pt modelId="{5DBD5FA0-43DA-4111-978F-9AF6C92D1BC7}">
      <dgm:prSet/>
      <dgm:spPr/>
      <dgm:t>
        <a:bodyPr/>
        <a:lstStyle/>
        <a:p>
          <a:r>
            <a:rPr lang="en-GB" dirty="0" err="1"/>
            <a:t>Hvernig</a:t>
          </a:r>
          <a:r>
            <a:rPr lang="en-GB" dirty="0"/>
            <a:t> </a:t>
          </a:r>
          <a:r>
            <a:rPr lang="en-GB" dirty="0" err="1"/>
            <a:t>bregðast</a:t>
          </a:r>
          <a:r>
            <a:rPr lang="en-GB" dirty="0"/>
            <a:t> </a:t>
          </a:r>
          <a:r>
            <a:rPr lang="en-GB" dirty="0" err="1"/>
            <a:t>drengirnir</a:t>
          </a:r>
          <a:r>
            <a:rPr lang="en-GB" dirty="0"/>
            <a:t> </a:t>
          </a:r>
          <a:r>
            <a:rPr lang="en-GB" dirty="0" err="1"/>
            <a:t>við</a:t>
          </a:r>
          <a:r>
            <a:rPr lang="en-GB" dirty="0"/>
            <a:t> </a:t>
          </a:r>
          <a:r>
            <a:rPr lang="en-GB" dirty="0" err="1"/>
            <a:t>hegðun</a:t>
          </a:r>
          <a:r>
            <a:rPr lang="en-GB" dirty="0"/>
            <a:t> </a:t>
          </a:r>
          <a:r>
            <a:rPr lang="en-GB" dirty="0" err="1"/>
            <a:t>Hinriks</a:t>
          </a:r>
          <a:r>
            <a:rPr lang="en-GB" dirty="0"/>
            <a:t>?</a:t>
          </a:r>
          <a:endParaRPr lang="en-US" dirty="0"/>
        </a:p>
      </dgm:t>
    </dgm:pt>
    <dgm:pt modelId="{64A86B0E-688F-4C47-B2CA-2368C94522F5}" type="parTrans" cxnId="{023C675B-97FC-44CE-A446-CE9A08996634}">
      <dgm:prSet/>
      <dgm:spPr/>
      <dgm:t>
        <a:bodyPr/>
        <a:lstStyle/>
        <a:p>
          <a:endParaRPr lang="en-US"/>
        </a:p>
      </dgm:t>
    </dgm:pt>
    <dgm:pt modelId="{6D047054-D92D-4F1C-B19C-B18B9208EC4E}" type="sibTrans" cxnId="{023C675B-97FC-44CE-A446-CE9A08996634}">
      <dgm:prSet/>
      <dgm:spPr/>
      <dgm:t>
        <a:bodyPr/>
        <a:lstStyle/>
        <a:p>
          <a:endParaRPr lang="en-US"/>
        </a:p>
      </dgm:t>
    </dgm:pt>
    <dgm:pt modelId="{B6D111A1-CD71-4254-8B6B-4C5F66E76BAB}">
      <dgm:prSet/>
      <dgm:spPr/>
      <dgm:t>
        <a:bodyPr/>
        <a:lstStyle/>
        <a:p>
          <a:endParaRPr lang="en-US" dirty="0"/>
        </a:p>
      </dgm:t>
    </dgm:pt>
    <dgm:pt modelId="{BDD34CEF-26E3-41D5-BF24-1C581BB72E04}" type="parTrans" cxnId="{03B55049-150B-4B3E-8C25-BCE256B8F49E}">
      <dgm:prSet/>
      <dgm:spPr/>
      <dgm:t>
        <a:bodyPr/>
        <a:lstStyle/>
        <a:p>
          <a:endParaRPr lang="en-US"/>
        </a:p>
      </dgm:t>
    </dgm:pt>
    <dgm:pt modelId="{71305A1D-278A-47B5-82CA-B29C6C5971FD}" type="sibTrans" cxnId="{03B55049-150B-4B3E-8C25-BCE256B8F49E}">
      <dgm:prSet/>
      <dgm:spPr/>
      <dgm:t>
        <a:bodyPr/>
        <a:lstStyle/>
        <a:p>
          <a:endParaRPr lang="en-US"/>
        </a:p>
      </dgm:t>
    </dgm:pt>
    <dgm:pt modelId="{A064E2AD-4815-4810-AAE5-F52539C86195}" type="pres">
      <dgm:prSet presAssocID="{A98A1BDB-EC05-4098-91A8-223127D25910}" presName="vert0" presStyleCnt="0">
        <dgm:presLayoutVars>
          <dgm:dir/>
          <dgm:animOne val="branch"/>
          <dgm:animLvl val="lvl"/>
        </dgm:presLayoutVars>
      </dgm:prSet>
      <dgm:spPr/>
    </dgm:pt>
    <dgm:pt modelId="{D421506E-FA35-482A-AAF9-6E7B08934DA3}" type="pres">
      <dgm:prSet presAssocID="{C371B97D-F2D8-4442-A8EB-DE188991D9DF}" presName="thickLine" presStyleLbl="alignNode1" presStyleIdx="0" presStyleCnt="3"/>
      <dgm:spPr/>
    </dgm:pt>
    <dgm:pt modelId="{8F2C5426-DFB6-4AC0-B05E-B5311BBA11D0}" type="pres">
      <dgm:prSet presAssocID="{C371B97D-F2D8-4442-A8EB-DE188991D9DF}" presName="horz1" presStyleCnt="0"/>
      <dgm:spPr/>
    </dgm:pt>
    <dgm:pt modelId="{35BC0ABF-5CD0-4929-962D-6262288AB6CF}" type="pres">
      <dgm:prSet presAssocID="{C371B97D-F2D8-4442-A8EB-DE188991D9DF}" presName="tx1" presStyleLbl="revTx" presStyleIdx="0" presStyleCnt="3"/>
      <dgm:spPr/>
    </dgm:pt>
    <dgm:pt modelId="{2A1D71EF-B759-4106-9F0D-3A1C8AA44C47}" type="pres">
      <dgm:prSet presAssocID="{C371B97D-F2D8-4442-A8EB-DE188991D9DF}" presName="vert1" presStyleCnt="0"/>
      <dgm:spPr/>
    </dgm:pt>
    <dgm:pt modelId="{10ADCE3D-4E55-47AA-AC36-E1E6052428A9}" type="pres">
      <dgm:prSet presAssocID="{5DBD5FA0-43DA-4111-978F-9AF6C92D1BC7}" presName="thickLine" presStyleLbl="alignNode1" presStyleIdx="1" presStyleCnt="3"/>
      <dgm:spPr/>
    </dgm:pt>
    <dgm:pt modelId="{C9BE8CE5-FB07-4450-BDA4-714852E834D6}" type="pres">
      <dgm:prSet presAssocID="{5DBD5FA0-43DA-4111-978F-9AF6C92D1BC7}" presName="horz1" presStyleCnt="0"/>
      <dgm:spPr/>
    </dgm:pt>
    <dgm:pt modelId="{40DCC965-2EB1-4C89-BC6E-52B6C697279B}" type="pres">
      <dgm:prSet presAssocID="{5DBD5FA0-43DA-4111-978F-9AF6C92D1BC7}" presName="tx1" presStyleLbl="revTx" presStyleIdx="1" presStyleCnt="3"/>
      <dgm:spPr/>
    </dgm:pt>
    <dgm:pt modelId="{256BA166-1D4A-4720-93E4-E0C3FC6B75DF}" type="pres">
      <dgm:prSet presAssocID="{5DBD5FA0-43DA-4111-978F-9AF6C92D1BC7}" presName="vert1" presStyleCnt="0"/>
      <dgm:spPr/>
    </dgm:pt>
    <dgm:pt modelId="{FCB2DE57-54F4-4EE8-A2CA-B6C783007BA8}" type="pres">
      <dgm:prSet presAssocID="{B6D111A1-CD71-4254-8B6B-4C5F66E76BAB}" presName="thickLine" presStyleLbl="alignNode1" presStyleIdx="2" presStyleCnt="3"/>
      <dgm:spPr/>
    </dgm:pt>
    <dgm:pt modelId="{0A246662-BF96-4C9B-B7E5-FC8EBFED7317}" type="pres">
      <dgm:prSet presAssocID="{B6D111A1-CD71-4254-8B6B-4C5F66E76BAB}" presName="horz1" presStyleCnt="0"/>
      <dgm:spPr/>
    </dgm:pt>
    <dgm:pt modelId="{DE6F1758-2A24-4E77-A11F-61CE6EA0D1F7}" type="pres">
      <dgm:prSet presAssocID="{B6D111A1-CD71-4254-8B6B-4C5F66E76BAB}" presName="tx1" presStyleLbl="revTx" presStyleIdx="2" presStyleCnt="3"/>
      <dgm:spPr/>
    </dgm:pt>
    <dgm:pt modelId="{E5E51A51-B8F1-4340-935C-06FCBB078252}" type="pres">
      <dgm:prSet presAssocID="{B6D111A1-CD71-4254-8B6B-4C5F66E76BAB}" presName="vert1" presStyleCnt="0"/>
      <dgm:spPr/>
    </dgm:pt>
  </dgm:ptLst>
  <dgm:cxnLst>
    <dgm:cxn modelId="{A5E85717-BF59-48E1-8A1E-AE976C4956E8}" type="presOf" srcId="{C371B97D-F2D8-4442-A8EB-DE188991D9DF}" destId="{35BC0ABF-5CD0-4929-962D-6262288AB6CF}" srcOrd="0" destOrd="0" presId="urn:microsoft.com/office/officeart/2008/layout/LinedList"/>
    <dgm:cxn modelId="{023C675B-97FC-44CE-A446-CE9A08996634}" srcId="{A98A1BDB-EC05-4098-91A8-223127D25910}" destId="{5DBD5FA0-43DA-4111-978F-9AF6C92D1BC7}" srcOrd="1" destOrd="0" parTransId="{64A86B0E-688F-4C47-B2CA-2368C94522F5}" sibTransId="{6D047054-D92D-4F1C-B19C-B18B9208EC4E}"/>
    <dgm:cxn modelId="{03B55049-150B-4B3E-8C25-BCE256B8F49E}" srcId="{A98A1BDB-EC05-4098-91A8-223127D25910}" destId="{B6D111A1-CD71-4254-8B6B-4C5F66E76BAB}" srcOrd="2" destOrd="0" parTransId="{BDD34CEF-26E3-41D5-BF24-1C581BB72E04}" sibTransId="{71305A1D-278A-47B5-82CA-B29C6C5971FD}"/>
    <dgm:cxn modelId="{AD8A966B-943F-47CA-A4C5-9C719B65D8EA}" srcId="{A98A1BDB-EC05-4098-91A8-223127D25910}" destId="{C371B97D-F2D8-4442-A8EB-DE188991D9DF}" srcOrd="0" destOrd="0" parTransId="{00AE211A-99E5-4C8D-BFF7-755EE4CA492B}" sibTransId="{0689F040-863C-426A-841B-75A0DC1DE482}"/>
    <dgm:cxn modelId="{12CAF26C-B166-4899-86EB-32A1552589DF}" type="presOf" srcId="{B6D111A1-CD71-4254-8B6B-4C5F66E76BAB}" destId="{DE6F1758-2A24-4E77-A11F-61CE6EA0D1F7}" srcOrd="0" destOrd="0" presId="urn:microsoft.com/office/officeart/2008/layout/LinedList"/>
    <dgm:cxn modelId="{376C74C7-F763-44A2-995A-D67A7348297F}" type="presOf" srcId="{A98A1BDB-EC05-4098-91A8-223127D25910}" destId="{A064E2AD-4815-4810-AAE5-F52539C86195}" srcOrd="0" destOrd="0" presId="urn:microsoft.com/office/officeart/2008/layout/LinedList"/>
    <dgm:cxn modelId="{CAF6CAC7-56B0-44A6-8CCF-429D2EE5E57E}" type="presOf" srcId="{5DBD5FA0-43DA-4111-978F-9AF6C92D1BC7}" destId="{40DCC965-2EB1-4C89-BC6E-52B6C697279B}" srcOrd="0" destOrd="0" presId="urn:microsoft.com/office/officeart/2008/layout/LinedList"/>
    <dgm:cxn modelId="{0418F806-074B-41E2-B1FF-CE6D83CA4362}" type="presParOf" srcId="{A064E2AD-4815-4810-AAE5-F52539C86195}" destId="{D421506E-FA35-482A-AAF9-6E7B08934DA3}" srcOrd="0" destOrd="0" presId="urn:microsoft.com/office/officeart/2008/layout/LinedList"/>
    <dgm:cxn modelId="{46361FB4-2FD6-491D-91C4-334E65CB4A6C}" type="presParOf" srcId="{A064E2AD-4815-4810-AAE5-F52539C86195}" destId="{8F2C5426-DFB6-4AC0-B05E-B5311BBA11D0}" srcOrd="1" destOrd="0" presId="urn:microsoft.com/office/officeart/2008/layout/LinedList"/>
    <dgm:cxn modelId="{575D0241-3151-421A-87CA-FE0AC1AB7C2F}" type="presParOf" srcId="{8F2C5426-DFB6-4AC0-B05E-B5311BBA11D0}" destId="{35BC0ABF-5CD0-4929-962D-6262288AB6CF}" srcOrd="0" destOrd="0" presId="urn:microsoft.com/office/officeart/2008/layout/LinedList"/>
    <dgm:cxn modelId="{080E1162-9046-479E-8314-69D986D4F4C1}" type="presParOf" srcId="{8F2C5426-DFB6-4AC0-B05E-B5311BBA11D0}" destId="{2A1D71EF-B759-4106-9F0D-3A1C8AA44C47}" srcOrd="1" destOrd="0" presId="urn:microsoft.com/office/officeart/2008/layout/LinedList"/>
    <dgm:cxn modelId="{D46939CE-93DF-4306-917D-3040C3632FEE}" type="presParOf" srcId="{A064E2AD-4815-4810-AAE5-F52539C86195}" destId="{10ADCE3D-4E55-47AA-AC36-E1E6052428A9}" srcOrd="2" destOrd="0" presId="urn:microsoft.com/office/officeart/2008/layout/LinedList"/>
    <dgm:cxn modelId="{DE6DB4DB-9000-403F-9244-BCE7F389C494}" type="presParOf" srcId="{A064E2AD-4815-4810-AAE5-F52539C86195}" destId="{C9BE8CE5-FB07-4450-BDA4-714852E834D6}" srcOrd="3" destOrd="0" presId="urn:microsoft.com/office/officeart/2008/layout/LinedList"/>
    <dgm:cxn modelId="{F8E0F7CD-6444-46C9-A44F-A29E045279BD}" type="presParOf" srcId="{C9BE8CE5-FB07-4450-BDA4-714852E834D6}" destId="{40DCC965-2EB1-4C89-BC6E-52B6C697279B}" srcOrd="0" destOrd="0" presId="urn:microsoft.com/office/officeart/2008/layout/LinedList"/>
    <dgm:cxn modelId="{95342EC0-1326-4DC3-8C40-892C67E69546}" type="presParOf" srcId="{C9BE8CE5-FB07-4450-BDA4-714852E834D6}" destId="{256BA166-1D4A-4720-93E4-E0C3FC6B75DF}" srcOrd="1" destOrd="0" presId="urn:microsoft.com/office/officeart/2008/layout/LinedList"/>
    <dgm:cxn modelId="{91C1D952-36F9-46B3-B927-6988E1317E88}" type="presParOf" srcId="{A064E2AD-4815-4810-AAE5-F52539C86195}" destId="{FCB2DE57-54F4-4EE8-A2CA-B6C783007BA8}" srcOrd="4" destOrd="0" presId="urn:microsoft.com/office/officeart/2008/layout/LinedList"/>
    <dgm:cxn modelId="{4FF29F8B-D50C-4D58-9121-A7D84554748B}" type="presParOf" srcId="{A064E2AD-4815-4810-AAE5-F52539C86195}" destId="{0A246662-BF96-4C9B-B7E5-FC8EBFED7317}" srcOrd="5" destOrd="0" presId="urn:microsoft.com/office/officeart/2008/layout/LinedList"/>
    <dgm:cxn modelId="{4C7413D4-19DE-408B-955B-60636D849704}" type="presParOf" srcId="{0A246662-BF96-4C9B-B7E5-FC8EBFED7317}" destId="{DE6F1758-2A24-4E77-A11F-61CE6EA0D1F7}" srcOrd="0" destOrd="0" presId="urn:microsoft.com/office/officeart/2008/layout/LinedList"/>
    <dgm:cxn modelId="{7A61DAA1-AB20-4B79-9942-DF2BFED42CB2}" type="presParOf" srcId="{0A246662-BF96-4C9B-B7E5-FC8EBFED7317}" destId="{E5E51A51-B8F1-4340-935C-06FCBB07825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8A1BDB-EC05-4098-91A8-223127D25910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371B97D-F2D8-4442-A8EB-DE188991D9DF}">
      <dgm:prSet/>
      <dgm:spPr/>
      <dgm:t>
        <a:bodyPr/>
        <a:lstStyle/>
        <a:p>
          <a:r>
            <a:rPr lang="en-GB"/>
            <a:t>Hvernig upplifa drengirnir áflog Hinriks við hundinn Sám?</a:t>
          </a:r>
          <a:endParaRPr lang="en-US"/>
        </a:p>
      </dgm:t>
    </dgm:pt>
    <dgm:pt modelId="{00AE211A-99E5-4C8D-BFF7-755EE4CA492B}" type="parTrans" cxnId="{AD8A966B-943F-47CA-A4C5-9C719B65D8EA}">
      <dgm:prSet/>
      <dgm:spPr/>
      <dgm:t>
        <a:bodyPr/>
        <a:lstStyle/>
        <a:p>
          <a:endParaRPr lang="en-US"/>
        </a:p>
      </dgm:t>
    </dgm:pt>
    <dgm:pt modelId="{0689F040-863C-426A-841B-75A0DC1DE482}" type="sibTrans" cxnId="{AD8A966B-943F-47CA-A4C5-9C719B65D8EA}">
      <dgm:prSet/>
      <dgm:spPr/>
      <dgm:t>
        <a:bodyPr/>
        <a:lstStyle/>
        <a:p>
          <a:endParaRPr lang="en-US"/>
        </a:p>
      </dgm:t>
    </dgm:pt>
    <dgm:pt modelId="{5DBD5FA0-43DA-4111-978F-9AF6C92D1BC7}">
      <dgm:prSet/>
      <dgm:spPr/>
      <dgm:t>
        <a:bodyPr/>
        <a:lstStyle/>
        <a:p>
          <a:r>
            <a:rPr lang="en-GB"/>
            <a:t>Hvernig þróast þessi hegðun Hinriks og hvað fer drengjunum að finnast um hana er á líður?</a:t>
          </a:r>
          <a:endParaRPr lang="en-US"/>
        </a:p>
      </dgm:t>
    </dgm:pt>
    <dgm:pt modelId="{64A86B0E-688F-4C47-B2CA-2368C94522F5}" type="parTrans" cxnId="{023C675B-97FC-44CE-A446-CE9A08996634}">
      <dgm:prSet/>
      <dgm:spPr/>
      <dgm:t>
        <a:bodyPr/>
        <a:lstStyle/>
        <a:p>
          <a:endParaRPr lang="en-US"/>
        </a:p>
      </dgm:t>
    </dgm:pt>
    <dgm:pt modelId="{6D047054-D92D-4F1C-B19C-B18B9208EC4E}" type="sibTrans" cxnId="{023C675B-97FC-44CE-A446-CE9A08996634}">
      <dgm:prSet/>
      <dgm:spPr/>
      <dgm:t>
        <a:bodyPr/>
        <a:lstStyle/>
        <a:p>
          <a:endParaRPr lang="en-US"/>
        </a:p>
      </dgm:t>
    </dgm:pt>
    <dgm:pt modelId="{B6D111A1-CD71-4254-8B6B-4C5F66E76BAB}">
      <dgm:prSet/>
      <dgm:spPr/>
      <dgm:t>
        <a:bodyPr/>
        <a:lstStyle/>
        <a:p>
          <a:r>
            <a:rPr lang="en-GB"/>
            <a:t>Hver er staða Hinriks og fjölskyldu hans í samfélaginu?</a:t>
          </a:r>
          <a:endParaRPr lang="en-US"/>
        </a:p>
      </dgm:t>
    </dgm:pt>
    <dgm:pt modelId="{BDD34CEF-26E3-41D5-BF24-1C581BB72E04}" type="parTrans" cxnId="{03B55049-150B-4B3E-8C25-BCE256B8F49E}">
      <dgm:prSet/>
      <dgm:spPr/>
      <dgm:t>
        <a:bodyPr/>
        <a:lstStyle/>
        <a:p>
          <a:endParaRPr lang="en-US"/>
        </a:p>
      </dgm:t>
    </dgm:pt>
    <dgm:pt modelId="{71305A1D-278A-47B5-82CA-B29C6C5971FD}" type="sibTrans" cxnId="{03B55049-150B-4B3E-8C25-BCE256B8F49E}">
      <dgm:prSet/>
      <dgm:spPr/>
      <dgm:t>
        <a:bodyPr/>
        <a:lstStyle/>
        <a:p>
          <a:endParaRPr lang="en-US"/>
        </a:p>
      </dgm:t>
    </dgm:pt>
    <dgm:pt modelId="{8157CEC6-7454-45BB-9C22-EC89C784F9A9}" type="pres">
      <dgm:prSet presAssocID="{A98A1BDB-EC05-4098-91A8-223127D25910}" presName="vert0" presStyleCnt="0">
        <dgm:presLayoutVars>
          <dgm:dir/>
          <dgm:animOne val="branch"/>
          <dgm:animLvl val="lvl"/>
        </dgm:presLayoutVars>
      </dgm:prSet>
      <dgm:spPr/>
    </dgm:pt>
    <dgm:pt modelId="{80785D84-4A73-40E2-BA44-7708584F2B89}" type="pres">
      <dgm:prSet presAssocID="{C371B97D-F2D8-4442-A8EB-DE188991D9DF}" presName="thickLine" presStyleLbl="alignNode1" presStyleIdx="0" presStyleCnt="3"/>
      <dgm:spPr/>
    </dgm:pt>
    <dgm:pt modelId="{1799EC6B-1B75-4D4B-B6E1-7881E11952CE}" type="pres">
      <dgm:prSet presAssocID="{C371B97D-F2D8-4442-A8EB-DE188991D9DF}" presName="horz1" presStyleCnt="0"/>
      <dgm:spPr/>
    </dgm:pt>
    <dgm:pt modelId="{8927EA63-449A-4F4A-97A2-6B4657EADD7F}" type="pres">
      <dgm:prSet presAssocID="{C371B97D-F2D8-4442-A8EB-DE188991D9DF}" presName="tx1" presStyleLbl="revTx" presStyleIdx="0" presStyleCnt="3"/>
      <dgm:spPr/>
    </dgm:pt>
    <dgm:pt modelId="{20E54B8B-C8A0-41D7-B231-F85FC24EE817}" type="pres">
      <dgm:prSet presAssocID="{C371B97D-F2D8-4442-A8EB-DE188991D9DF}" presName="vert1" presStyleCnt="0"/>
      <dgm:spPr/>
    </dgm:pt>
    <dgm:pt modelId="{45E0E696-AAFA-4A13-B5B6-98D571F0DCFF}" type="pres">
      <dgm:prSet presAssocID="{5DBD5FA0-43DA-4111-978F-9AF6C92D1BC7}" presName="thickLine" presStyleLbl="alignNode1" presStyleIdx="1" presStyleCnt="3"/>
      <dgm:spPr/>
    </dgm:pt>
    <dgm:pt modelId="{656C274B-FADA-41E6-8A39-1A8F045C415B}" type="pres">
      <dgm:prSet presAssocID="{5DBD5FA0-43DA-4111-978F-9AF6C92D1BC7}" presName="horz1" presStyleCnt="0"/>
      <dgm:spPr/>
    </dgm:pt>
    <dgm:pt modelId="{882313CA-CDF8-408A-A0BB-331238FBB06E}" type="pres">
      <dgm:prSet presAssocID="{5DBD5FA0-43DA-4111-978F-9AF6C92D1BC7}" presName="tx1" presStyleLbl="revTx" presStyleIdx="1" presStyleCnt="3"/>
      <dgm:spPr/>
    </dgm:pt>
    <dgm:pt modelId="{AA486D78-E121-4CF6-894B-F8C2F0F1D67F}" type="pres">
      <dgm:prSet presAssocID="{5DBD5FA0-43DA-4111-978F-9AF6C92D1BC7}" presName="vert1" presStyleCnt="0"/>
      <dgm:spPr/>
    </dgm:pt>
    <dgm:pt modelId="{16002925-9E38-44A2-BEC3-912A7F743B75}" type="pres">
      <dgm:prSet presAssocID="{B6D111A1-CD71-4254-8B6B-4C5F66E76BAB}" presName="thickLine" presStyleLbl="alignNode1" presStyleIdx="2" presStyleCnt="3"/>
      <dgm:spPr/>
    </dgm:pt>
    <dgm:pt modelId="{FF80414B-4363-4640-B3E5-5E82E0072670}" type="pres">
      <dgm:prSet presAssocID="{B6D111A1-CD71-4254-8B6B-4C5F66E76BAB}" presName="horz1" presStyleCnt="0"/>
      <dgm:spPr/>
    </dgm:pt>
    <dgm:pt modelId="{CDBD2AE3-03C2-48F1-887E-977CDCC92E13}" type="pres">
      <dgm:prSet presAssocID="{B6D111A1-CD71-4254-8B6B-4C5F66E76BAB}" presName="tx1" presStyleLbl="revTx" presStyleIdx="2" presStyleCnt="3"/>
      <dgm:spPr/>
    </dgm:pt>
    <dgm:pt modelId="{591E7E39-739C-41CC-B466-E088B25A5C86}" type="pres">
      <dgm:prSet presAssocID="{B6D111A1-CD71-4254-8B6B-4C5F66E76BAB}" presName="vert1" presStyleCnt="0"/>
      <dgm:spPr/>
    </dgm:pt>
  </dgm:ptLst>
  <dgm:cxnLst>
    <dgm:cxn modelId="{A8984B3B-B0E4-4C15-96E2-134CF29FC79A}" type="presOf" srcId="{B6D111A1-CD71-4254-8B6B-4C5F66E76BAB}" destId="{CDBD2AE3-03C2-48F1-887E-977CDCC92E13}" srcOrd="0" destOrd="0" presId="urn:microsoft.com/office/officeart/2008/layout/LinedList"/>
    <dgm:cxn modelId="{023C675B-97FC-44CE-A446-CE9A08996634}" srcId="{A98A1BDB-EC05-4098-91A8-223127D25910}" destId="{5DBD5FA0-43DA-4111-978F-9AF6C92D1BC7}" srcOrd="1" destOrd="0" parTransId="{64A86B0E-688F-4C47-B2CA-2368C94522F5}" sibTransId="{6D047054-D92D-4F1C-B19C-B18B9208EC4E}"/>
    <dgm:cxn modelId="{03B55049-150B-4B3E-8C25-BCE256B8F49E}" srcId="{A98A1BDB-EC05-4098-91A8-223127D25910}" destId="{B6D111A1-CD71-4254-8B6B-4C5F66E76BAB}" srcOrd="2" destOrd="0" parTransId="{BDD34CEF-26E3-41D5-BF24-1C581BB72E04}" sibTransId="{71305A1D-278A-47B5-82CA-B29C6C5971FD}"/>
    <dgm:cxn modelId="{AD8A966B-943F-47CA-A4C5-9C719B65D8EA}" srcId="{A98A1BDB-EC05-4098-91A8-223127D25910}" destId="{C371B97D-F2D8-4442-A8EB-DE188991D9DF}" srcOrd="0" destOrd="0" parTransId="{00AE211A-99E5-4C8D-BFF7-755EE4CA492B}" sibTransId="{0689F040-863C-426A-841B-75A0DC1DE482}"/>
    <dgm:cxn modelId="{93A90D78-3287-4E47-A701-881C9D6CF75F}" type="presOf" srcId="{C371B97D-F2D8-4442-A8EB-DE188991D9DF}" destId="{8927EA63-449A-4F4A-97A2-6B4657EADD7F}" srcOrd="0" destOrd="0" presId="urn:microsoft.com/office/officeart/2008/layout/LinedList"/>
    <dgm:cxn modelId="{69EC63CF-0A40-4115-955F-E6C63B86E4BE}" type="presOf" srcId="{5DBD5FA0-43DA-4111-978F-9AF6C92D1BC7}" destId="{882313CA-CDF8-408A-A0BB-331238FBB06E}" srcOrd="0" destOrd="0" presId="urn:microsoft.com/office/officeart/2008/layout/LinedList"/>
    <dgm:cxn modelId="{0EFFE3EF-21BC-4342-AC17-472711D249BE}" type="presOf" srcId="{A98A1BDB-EC05-4098-91A8-223127D25910}" destId="{8157CEC6-7454-45BB-9C22-EC89C784F9A9}" srcOrd="0" destOrd="0" presId="urn:microsoft.com/office/officeart/2008/layout/LinedList"/>
    <dgm:cxn modelId="{7CF89282-F0B5-4948-A8B4-B5D9BB78D8ED}" type="presParOf" srcId="{8157CEC6-7454-45BB-9C22-EC89C784F9A9}" destId="{80785D84-4A73-40E2-BA44-7708584F2B89}" srcOrd="0" destOrd="0" presId="urn:microsoft.com/office/officeart/2008/layout/LinedList"/>
    <dgm:cxn modelId="{8AB60948-ACC1-4D5E-9DA7-325D8991A846}" type="presParOf" srcId="{8157CEC6-7454-45BB-9C22-EC89C784F9A9}" destId="{1799EC6B-1B75-4D4B-B6E1-7881E11952CE}" srcOrd="1" destOrd="0" presId="urn:microsoft.com/office/officeart/2008/layout/LinedList"/>
    <dgm:cxn modelId="{85DE161A-AD78-4A0B-B7D9-09AB7886F3F6}" type="presParOf" srcId="{1799EC6B-1B75-4D4B-B6E1-7881E11952CE}" destId="{8927EA63-449A-4F4A-97A2-6B4657EADD7F}" srcOrd="0" destOrd="0" presId="urn:microsoft.com/office/officeart/2008/layout/LinedList"/>
    <dgm:cxn modelId="{25F02D4F-1A90-49E2-BCC2-F646285BD690}" type="presParOf" srcId="{1799EC6B-1B75-4D4B-B6E1-7881E11952CE}" destId="{20E54B8B-C8A0-41D7-B231-F85FC24EE817}" srcOrd="1" destOrd="0" presId="urn:microsoft.com/office/officeart/2008/layout/LinedList"/>
    <dgm:cxn modelId="{BDF12DB2-94AF-443B-8384-45840BE5CDBE}" type="presParOf" srcId="{8157CEC6-7454-45BB-9C22-EC89C784F9A9}" destId="{45E0E696-AAFA-4A13-B5B6-98D571F0DCFF}" srcOrd="2" destOrd="0" presId="urn:microsoft.com/office/officeart/2008/layout/LinedList"/>
    <dgm:cxn modelId="{C834FBF2-8D62-436B-85CC-9D45E8BD854F}" type="presParOf" srcId="{8157CEC6-7454-45BB-9C22-EC89C784F9A9}" destId="{656C274B-FADA-41E6-8A39-1A8F045C415B}" srcOrd="3" destOrd="0" presId="urn:microsoft.com/office/officeart/2008/layout/LinedList"/>
    <dgm:cxn modelId="{567866FC-D863-4798-A922-0738C76F0278}" type="presParOf" srcId="{656C274B-FADA-41E6-8A39-1A8F045C415B}" destId="{882313CA-CDF8-408A-A0BB-331238FBB06E}" srcOrd="0" destOrd="0" presId="urn:microsoft.com/office/officeart/2008/layout/LinedList"/>
    <dgm:cxn modelId="{B8309768-4D09-4CBA-9B33-1CD0D3A425F8}" type="presParOf" srcId="{656C274B-FADA-41E6-8A39-1A8F045C415B}" destId="{AA486D78-E121-4CF6-894B-F8C2F0F1D67F}" srcOrd="1" destOrd="0" presId="urn:microsoft.com/office/officeart/2008/layout/LinedList"/>
    <dgm:cxn modelId="{8DE1B158-0598-4F30-ABB5-2EAB858B5DAC}" type="presParOf" srcId="{8157CEC6-7454-45BB-9C22-EC89C784F9A9}" destId="{16002925-9E38-44A2-BEC3-912A7F743B75}" srcOrd="4" destOrd="0" presId="urn:microsoft.com/office/officeart/2008/layout/LinedList"/>
    <dgm:cxn modelId="{60B0840A-DFD4-4338-A0C9-BC32567CAC8A}" type="presParOf" srcId="{8157CEC6-7454-45BB-9C22-EC89C784F9A9}" destId="{FF80414B-4363-4640-B3E5-5E82E0072670}" srcOrd="5" destOrd="0" presId="urn:microsoft.com/office/officeart/2008/layout/LinedList"/>
    <dgm:cxn modelId="{BCCF947D-5F33-4962-A139-D9017A637057}" type="presParOf" srcId="{FF80414B-4363-4640-B3E5-5E82E0072670}" destId="{CDBD2AE3-03C2-48F1-887E-977CDCC92E13}" srcOrd="0" destOrd="0" presId="urn:microsoft.com/office/officeart/2008/layout/LinedList"/>
    <dgm:cxn modelId="{D9FFE46B-C3E6-4675-A69E-AAD97EF521D7}" type="presParOf" srcId="{FF80414B-4363-4640-B3E5-5E82E0072670}" destId="{591E7E39-739C-41CC-B466-E088B25A5C8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21506E-FA35-482A-AAF9-6E7B08934DA3}">
      <dsp:nvSpPr>
        <dsp:cNvPr id="0" name=""/>
        <dsp:cNvSpPr/>
      </dsp:nvSpPr>
      <dsp:spPr>
        <a:xfrm>
          <a:off x="0" y="2687"/>
          <a:ext cx="626364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C0ABF-5CD0-4929-962D-6262288AB6CF}">
      <dsp:nvSpPr>
        <dsp:cNvPr id="0" name=""/>
        <dsp:cNvSpPr/>
      </dsp:nvSpPr>
      <dsp:spPr>
        <a:xfrm>
          <a:off x="0" y="2687"/>
          <a:ext cx="6263640" cy="1833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 err="1"/>
            <a:t>Hverjir</a:t>
          </a:r>
          <a:r>
            <a:rPr lang="en-GB" sz="4000" kern="1200" dirty="0"/>
            <a:t> </a:t>
          </a:r>
          <a:r>
            <a:rPr lang="en-GB" sz="4000" kern="1200" dirty="0" err="1"/>
            <a:t>eru</a:t>
          </a:r>
          <a:r>
            <a:rPr lang="en-GB" sz="4000" kern="1200" dirty="0"/>
            <a:t> </a:t>
          </a:r>
          <a:r>
            <a:rPr lang="en-GB" sz="4000" kern="1200" dirty="0" err="1"/>
            <a:t>kynntir</a:t>
          </a:r>
          <a:r>
            <a:rPr lang="en-GB" sz="4000" kern="1200" dirty="0"/>
            <a:t> </a:t>
          </a:r>
          <a:r>
            <a:rPr lang="en-GB" sz="4000" kern="1200" dirty="0" err="1"/>
            <a:t>hér</a:t>
          </a:r>
          <a:r>
            <a:rPr lang="en-GB" sz="4000" kern="1200" dirty="0"/>
            <a:t> </a:t>
          </a:r>
          <a:r>
            <a:rPr lang="en-GB" sz="4000" kern="1200" dirty="0" err="1"/>
            <a:t>til</a:t>
          </a:r>
          <a:r>
            <a:rPr lang="en-GB" sz="4000" kern="1200" dirty="0"/>
            <a:t> </a:t>
          </a:r>
          <a:r>
            <a:rPr lang="en-GB" sz="4000" kern="1200" dirty="0" err="1"/>
            <a:t>sögunnar</a:t>
          </a:r>
          <a:r>
            <a:rPr lang="en-GB" sz="4000" kern="1200" dirty="0"/>
            <a:t>?</a:t>
          </a:r>
          <a:endParaRPr lang="en-US" sz="4000" kern="1200" dirty="0"/>
        </a:p>
      </dsp:txBody>
      <dsp:txXfrm>
        <a:off x="0" y="2687"/>
        <a:ext cx="6263640" cy="1833104"/>
      </dsp:txXfrm>
    </dsp:sp>
    <dsp:sp modelId="{10ADCE3D-4E55-47AA-AC36-E1E6052428A9}">
      <dsp:nvSpPr>
        <dsp:cNvPr id="0" name=""/>
        <dsp:cNvSpPr/>
      </dsp:nvSpPr>
      <dsp:spPr>
        <a:xfrm>
          <a:off x="0" y="1835791"/>
          <a:ext cx="6263640" cy="0"/>
        </a:xfrm>
        <a:prstGeom prst="line">
          <a:avLst/>
        </a:prstGeom>
        <a:solidFill>
          <a:schemeClr val="accent5">
            <a:hueOff val="0"/>
            <a:satOff val="0"/>
            <a:lumOff val="-353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-35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DCC965-2EB1-4C89-BC6E-52B6C697279B}">
      <dsp:nvSpPr>
        <dsp:cNvPr id="0" name=""/>
        <dsp:cNvSpPr/>
      </dsp:nvSpPr>
      <dsp:spPr>
        <a:xfrm>
          <a:off x="0" y="1835791"/>
          <a:ext cx="6263640" cy="1833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 err="1"/>
            <a:t>Hvernig</a:t>
          </a:r>
          <a:r>
            <a:rPr lang="en-GB" sz="4000" kern="1200" dirty="0"/>
            <a:t> </a:t>
          </a:r>
          <a:r>
            <a:rPr lang="en-GB" sz="4000" kern="1200" dirty="0" err="1"/>
            <a:t>bregðast</a:t>
          </a:r>
          <a:r>
            <a:rPr lang="en-GB" sz="4000" kern="1200" dirty="0"/>
            <a:t> </a:t>
          </a:r>
          <a:r>
            <a:rPr lang="en-GB" sz="4000" kern="1200" dirty="0" err="1"/>
            <a:t>drengirnir</a:t>
          </a:r>
          <a:r>
            <a:rPr lang="en-GB" sz="4000" kern="1200" dirty="0"/>
            <a:t> </a:t>
          </a:r>
          <a:r>
            <a:rPr lang="en-GB" sz="4000" kern="1200" dirty="0" err="1"/>
            <a:t>við</a:t>
          </a:r>
          <a:r>
            <a:rPr lang="en-GB" sz="4000" kern="1200" dirty="0"/>
            <a:t> </a:t>
          </a:r>
          <a:r>
            <a:rPr lang="en-GB" sz="4000" kern="1200" dirty="0" err="1"/>
            <a:t>hegðun</a:t>
          </a:r>
          <a:r>
            <a:rPr lang="en-GB" sz="4000" kern="1200" dirty="0"/>
            <a:t> </a:t>
          </a:r>
          <a:r>
            <a:rPr lang="en-GB" sz="4000" kern="1200" dirty="0" err="1"/>
            <a:t>Hinriks</a:t>
          </a:r>
          <a:r>
            <a:rPr lang="en-GB" sz="4000" kern="1200" dirty="0"/>
            <a:t>?</a:t>
          </a:r>
          <a:endParaRPr lang="en-US" sz="4000" kern="1200" dirty="0"/>
        </a:p>
      </dsp:txBody>
      <dsp:txXfrm>
        <a:off x="0" y="1835791"/>
        <a:ext cx="6263640" cy="1833104"/>
      </dsp:txXfrm>
    </dsp:sp>
    <dsp:sp modelId="{FCB2DE57-54F4-4EE8-A2CA-B6C783007BA8}">
      <dsp:nvSpPr>
        <dsp:cNvPr id="0" name=""/>
        <dsp:cNvSpPr/>
      </dsp:nvSpPr>
      <dsp:spPr>
        <a:xfrm>
          <a:off x="0" y="3668896"/>
          <a:ext cx="6263640" cy="0"/>
        </a:xfrm>
        <a:prstGeom prst="line">
          <a:avLst/>
        </a:prstGeom>
        <a:solidFill>
          <a:schemeClr val="accent5">
            <a:hueOff val="0"/>
            <a:satOff val="0"/>
            <a:lumOff val="-7061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-70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6F1758-2A24-4E77-A11F-61CE6EA0D1F7}">
      <dsp:nvSpPr>
        <dsp:cNvPr id="0" name=""/>
        <dsp:cNvSpPr/>
      </dsp:nvSpPr>
      <dsp:spPr>
        <a:xfrm>
          <a:off x="0" y="3668896"/>
          <a:ext cx="6263640" cy="1833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0" kern="1200" dirty="0"/>
        </a:p>
      </dsp:txBody>
      <dsp:txXfrm>
        <a:off x="0" y="3668896"/>
        <a:ext cx="6263640" cy="18331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785D84-4A73-40E2-BA44-7708584F2B89}">
      <dsp:nvSpPr>
        <dsp:cNvPr id="0" name=""/>
        <dsp:cNvSpPr/>
      </dsp:nvSpPr>
      <dsp:spPr>
        <a:xfrm>
          <a:off x="0" y="2700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27EA63-449A-4F4A-97A2-6B4657EADD7F}">
      <dsp:nvSpPr>
        <dsp:cNvPr id="0" name=""/>
        <dsp:cNvSpPr/>
      </dsp:nvSpPr>
      <dsp:spPr>
        <a:xfrm>
          <a:off x="0" y="2700"/>
          <a:ext cx="6291714" cy="1841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Hvernig upplifa drengirnir áflog Hinriks við hundinn Sám?</a:t>
          </a:r>
          <a:endParaRPr lang="en-US" sz="3500" kern="1200"/>
        </a:p>
      </dsp:txBody>
      <dsp:txXfrm>
        <a:off x="0" y="2700"/>
        <a:ext cx="6291714" cy="1841777"/>
      </dsp:txXfrm>
    </dsp:sp>
    <dsp:sp modelId="{45E0E696-AAFA-4A13-B5B6-98D571F0DCFF}">
      <dsp:nvSpPr>
        <dsp:cNvPr id="0" name=""/>
        <dsp:cNvSpPr/>
      </dsp:nvSpPr>
      <dsp:spPr>
        <a:xfrm>
          <a:off x="0" y="1844478"/>
          <a:ext cx="629171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2313CA-CDF8-408A-A0BB-331238FBB06E}">
      <dsp:nvSpPr>
        <dsp:cNvPr id="0" name=""/>
        <dsp:cNvSpPr/>
      </dsp:nvSpPr>
      <dsp:spPr>
        <a:xfrm>
          <a:off x="0" y="1844478"/>
          <a:ext cx="6291714" cy="1841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Hvernig þróast þessi hegðun Hinriks og hvað fer drengjunum að finnast um hana er á líður?</a:t>
          </a:r>
          <a:endParaRPr lang="en-US" sz="3500" kern="1200"/>
        </a:p>
      </dsp:txBody>
      <dsp:txXfrm>
        <a:off x="0" y="1844478"/>
        <a:ext cx="6291714" cy="1841777"/>
      </dsp:txXfrm>
    </dsp:sp>
    <dsp:sp modelId="{16002925-9E38-44A2-BEC3-912A7F743B75}">
      <dsp:nvSpPr>
        <dsp:cNvPr id="0" name=""/>
        <dsp:cNvSpPr/>
      </dsp:nvSpPr>
      <dsp:spPr>
        <a:xfrm>
          <a:off x="0" y="3686256"/>
          <a:ext cx="629171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BD2AE3-03C2-48F1-887E-977CDCC92E13}">
      <dsp:nvSpPr>
        <dsp:cNvPr id="0" name=""/>
        <dsp:cNvSpPr/>
      </dsp:nvSpPr>
      <dsp:spPr>
        <a:xfrm>
          <a:off x="0" y="3686256"/>
          <a:ext cx="6291714" cy="1841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Hver er staða Hinriks og fjölskyldu hans í samfélaginu?</a:t>
          </a:r>
          <a:endParaRPr lang="en-US" sz="3500" kern="1200"/>
        </a:p>
      </dsp:txBody>
      <dsp:txXfrm>
        <a:off x="0" y="3686256"/>
        <a:ext cx="6291714" cy="18417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C91BC-1602-4D68-9893-5D33A241E824}" type="datetimeFigureOut">
              <a:rPr lang="en-GB" smtClean="0"/>
              <a:t>30/09/2024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B5C88-3056-4395-8B4A-F0F53259EE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71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yggnumyndastaðgengill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innispunktastaðgengill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/>
              <a:t>Sjá m.a. https://www.visindavefur.is/svar.php?id=5682</a:t>
            </a:r>
          </a:p>
          <a:p>
            <a:endParaRPr lang="is-IS" dirty="0"/>
          </a:p>
        </p:txBody>
      </p:sp>
      <p:sp>
        <p:nvSpPr>
          <p:cNvPr id="4" name="Skyggnunúmersstaðgengill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549F7-4FCA-4CD7-BAC8-2F881E980E26}" type="slidenum">
              <a:rPr lang="is-IS" smtClean="0"/>
              <a:t>3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876739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43559-FE78-4766-0E0E-3FD7E3027D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C3D38C-28A7-9D23-0BEF-4030F3C651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1DFE0-58AF-A15D-D44A-DF9DB391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2949D-DB52-4C0B-BD1B-566159641733}" type="datetimeFigureOut">
              <a:rPr lang="en-GB" smtClean="0"/>
              <a:t>30/09/2024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7E443-D0C2-A9ED-A20A-28CC54483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65B46-B07D-A23F-B705-231902DF0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4B62-D6C0-414B-8725-25880786CB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094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18D00-8CF5-9285-6B44-8BC2910ED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43A06-9237-1E5D-B8DD-DB3F82CDE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AD614-8735-BF0E-7575-68E734DD2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2949D-DB52-4C0B-BD1B-566159641733}" type="datetimeFigureOut">
              <a:rPr lang="en-GB" smtClean="0"/>
              <a:t>30/09/2024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F2E5E-1BAB-34DD-C77D-FBFAEC4A8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F3248-A9D6-2FE5-2A75-C97C83D7A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4B62-D6C0-414B-8725-25880786CB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588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8173C-15B6-1FFF-29D2-8CD8B7D53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82869F-1EC1-3ECA-9D0E-07E2A29D6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E85E8-9642-E985-35AF-5BEF0E0CE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2949D-DB52-4C0B-BD1B-566159641733}" type="datetimeFigureOut">
              <a:rPr lang="en-GB" smtClean="0"/>
              <a:t>30/09/2024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A9881-065A-E803-E253-800521CC1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16F55-BD0D-0AD1-D69B-61F4FF3ED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4B62-D6C0-414B-8725-25880786CB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182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9267F-B7A8-1F84-12F0-D4F287635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05A43-0650-82F5-64F1-B0EB492BA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8DCADC-6D3F-C19B-0AF6-2F73F11E6B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DE717C-FF67-529A-0614-521E33282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2949D-DB52-4C0B-BD1B-566159641733}" type="datetimeFigureOut">
              <a:rPr lang="en-GB" smtClean="0"/>
              <a:t>30/09/2024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6726B8-06EB-A212-57CB-A45DD2C1F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A9351A-96F9-E72F-5C80-B6763F6EC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4B62-D6C0-414B-8725-25880786CB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292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D66FF-F241-E773-7B4B-EF35BE600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110E33-DAAF-FF8E-ABBC-E3FD61EA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CAEA5-1FA8-6156-593D-A5C99F3596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953035-1252-47A1-1FE6-71088FC88D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899F7E-C24C-F928-525E-A58C8D5831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932F8B-23C5-4208-F246-2AFA1C18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2949D-DB52-4C0B-BD1B-566159641733}" type="datetimeFigureOut">
              <a:rPr lang="en-GB" smtClean="0"/>
              <a:t>30/09/2024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B6710C-1521-530B-9C2E-1DCD336FA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B5044F-452D-63DF-F145-3245BCF66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4B62-D6C0-414B-8725-25880786CB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287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DBC72-B27E-0C05-258B-4AF527668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39956A-D525-745B-786A-75E8790A7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2949D-DB52-4C0B-BD1B-566159641733}" type="datetimeFigureOut">
              <a:rPr lang="en-GB" smtClean="0"/>
              <a:t>30/09/2024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E23609-F6BA-66CF-ABDB-F536044B8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DF9469-BF60-1BE2-EA70-03BEF5C0B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4B62-D6C0-414B-8725-25880786CB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454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D80E40-7535-D207-0072-B36757A3A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2949D-DB52-4C0B-BD1B-566159641733}" type="datetimeFigureOut">
              <a:rPr lang="en-GB" smtClean="0"/>
              <a:t>30/09/2024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06D066-358D-B50E-E73A-0568E5DEE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0CED02-77D7-F8BA-270C-F1CB5B7BD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4B62-D6C0-414B-8725-25880786CB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285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172B5-A2EB-9CAD-9AEF-F03A54953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F89F6-3187-E78F-A7FA-F4B4A751A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AC30C-CD22-9ABA-AFAE-0863FFFE7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DCC156-FEBF-99AE-FCC4-58C5A9E87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2949D-DB52-4C0B-BD1B-566159641733}" type="datetimeFigureOut">
              <a:rPr lang="en-GB" smtClean="0"/>
              <a:t>30/09/2024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E1113F-FEC9-67A4-E0CD-27A353D40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FEFF46-115F-5E31-3B4C-4C1942DA3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4B62-D6C0-414B-8725-25880786CB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835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90B42-D5B9-1085-F55A-385BAFE34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10E648-D9C0-BEC6-9ABA-549660366F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2425A-CED4-05F1-83F5-AEE4380779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B433B4-DABA-E1C5-1462-425976E1F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2949D-DB52-4C0B-BD1B-566159641733}" type="datetimeFigureOut">
              <a:rPr lang="en-GB" smtClean="0"/>
              <a:t>30/09/2024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214FE-DEEF-FE86-8387-B72539BF6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8DF100-7907-0814-BD44-89D764437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4B62-D6C0-414B-8725-25880786CB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0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08E0E-DEF4-6E29-007B-D33D623E9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0C185F-57FC-D4D1-7F73-B6CA32177A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8E112-4EE9-6DDA-5F7E-4C0E43A89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2949D-DB52-4C0B-BD1B-566159641733}" type="datetimeFigureOut">
              <a:rPr lang="en-GB" smtClean="0"/>
              <a:t>30/09/2024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94E3C-6DB1-CD64-6AE5-6110C305F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D2A3A-BF55-AAE6-8651-77DF87DC3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4B62-D6C0-414B-8725-25880786CB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352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68B33F-671F-5D50-FCA4-A3F3B5A058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A31883-7182-4B6D-7688-2C089A309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40C1F-3D6F-D40C-EA2F-0EEEF4ADC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2949D-DB52-4C0B-BD1B-566159641733}" type="datetimeFigureOut">
              <a:rPr lang="en-GB" smtClean="0"/>
              <a:t>30/09/2024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4EC7E-4C67-C4B6-2CFD-C16FCE7F6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FD2502-C05D-3199-3705-38122A0CF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84B62-D6C0-414B-8725-25880786CB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682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82D3DB-C928-E251-31F7-13D130791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F6341-32CE-3CD1-DB82-DE3BAAAC4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163D4-F5BD-3B51-6B8D-5CA5713144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82949D-DB52-4C0B-BD1B-566159641733}" type="datetimeFigureOut">
              <a:rPr lang="en-GB" smtClean="0"/>
              <a:t>30/09/2024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F57CA-08DA-C508-FA39-01F166EAB0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E695A-5ACF-7679-64D5-8C942A7D6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D84B62-D6C0-414B-8725-25880786CB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14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H3PRSg8Re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hyperlink" Target="https://www.youtube.com/watch?v=T-Wl2072UNQ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werewolf with a large teeth&#10;&#10;Description automatically generated with medium confidence">
            <a:extLst>
              <a:ext uri="{FF2B5EF4-FFF2-40B4-BE49-F238E27FC236}">
                <a16:creationId xmlns:a16="http://schemas.microsoft.com/office/drawing/2014/main" id="{7CA9557B-5409-1BEF-78E8-649FBB0B84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4" b="23768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6D4417-C616-F502-263F-AD6E33E8F2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GB" sz="4800"/>
              <a:t>Sori í bráðinu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E83325-8667-1824-576B-E2A749005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pPr algn="l"/>
            <a:r>
              <a:rPr lang="en-GB" sz="2000"/>
              <a:t>e. Halldór Stefánsson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220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B0471E-570B-3058-330B-6105EDBCE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Halldór Stefánsson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89CFB-5BA1-B240-170E-92B254CA25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err="1"/>
              <a:t>Fæddur</a:t>
            </a:r>
            <a:r>
              <a:rPr lang="en-US" sz="2200" dirty="0"/>
              <a:t> 1892, </a:t>
            </a:r>
            <a:r>
              <a:rPr lang="en-US" sz="2200" dirty="0" err="1"/>
              <a:t>dáinn</a:t>
            </a:r>
            <a:r>
              <a:rPr lang="en-US" sz="2200" dirty="0"/>
              <a:t> 1979</a:t>
            </a:r>
          </a:p>
          <a:p>
            <a:r>
              <a:rPr lang="en-US" sz="2200" dirty="0" err="1"/>
              <a:t>Skrifaði</a:t>
            </a:r>
            <a:r>
              <a:rPr lang="en-US" sz="2200" dirty="0"/>
              <a:t> </a:t>
            </a:r>
            <a:r>
              <a:rPr lang="en-US" sz="2200" dirty="0" err="1"/>
              <a:t>fjölda</a:t>
            </a:r>
            <a:r>
              <a:rPr lang="en-US" sz="2200" dirty="0"/>
              <a:t> </a:t>
            </a:r>
            <a:r>
              <a:rPr lang="en-US" sz="2200" dirty="0" err="1"/>
              <a:t>smásagna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einnig</a:t>
            </a:r>
            <a:r>
              <a:rPr lang="en-US" sz="2200" dirty="0"/>
              <a:t> </a:t>
            </a:r>
            <a:r>
              <a:rPr lang="en-US" sz="2200" dirty="0" err="1"/>
              <a:t>skáldsögur</a:t>
            </a:r>
            <a:r>
              <a:rPr lang="en-US" sz="2200" dirty="0"/>
              <a:t> </a:t>
            </a: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leikrit</a:t>
            </a:r>
            <a:r>
              <a:rPr lang="en-US" sz="2200" dirty="0"/>
              <a:t> </a:t>
            </a: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fékkst</a:t>
            </a:r>
            <a:r>
              <a:rPr lang="en-US" sz="2200" dirty="0"/>
              <a:t> </a:t>
            </a:r>
            <a:r>
              <a:rPr lang="en-US" sz="2200" dirty="0" err="1"/>
              <a:t>við</a:t>
            </a:r>
            <a:r>
              <a:rPr lang="en-US" sz="2200" dirty="0"/>
              <a:t> </a:t>
            </a:r>
            <a:r>
              <a:rPr lang="en-US" sz="2200" dirty="0" err="1"/>
              <a:t>þýðingar</a:t>
            </a:r>
            <a:endParaRPr lang="en-US" sz="2200" dirty="0"/>
          </a:p>
          <a:p>
            <a:r>
              <a:rPr lang="en-US" sz="2200" dirty="0" err="1"/>
              <a:t>Einn</a:t>
            </a:r>
            <a:r>
              <a:rPr lang="en-US" sz="2200" dirty="0"/>
              <a:t> </a:t>
            </a:r>
            <a:r>
              <a:rPr lang="en-US" sz="2200" dirty="0" err="1"/>
              <a:t>þeirra</a:t>
            </a:r>
            <a:r>
              <a:rPr lang="en-US" sz="2200" dirty="0"/>
              <a:t> </a:t>
            </a:r>
            <a:r>
              <a:rPr lang="en-US" sz="2200" dirty="0" err="1"/>
              <a:t>sem</a:t>
            </a:r>
            <a:r>
              <a:rPr lang="en-US" sz="2200" dirty="0"/>
              <a:t> </a:t>
            </a:r>
            <a:r>
              <a:rPr lang="en-US" sz="2200" dirty="0" err="1"/>
              <a:t>stofnaði</a:t>
            </a:r>
            <a:r>
              <a:rPr lang="en-US" sz="2200" dirty="0"/>
              <a:t> </a:t>
            </a:r>
            <a:r>
              <a:rPr lang="en-US" sz="2200" dirty="0" err="1"/>
              <a:t>Rauða</a:t>
            </a:r>
            <a:r>
              <a:rPr lang="en-US" sz="2200" dirty="0"/>
              <a:t> </a:t>
            </a:r>
            <a:r>
              <a:rPr lang="en-US" sz="2200" dirty="0" err="1"/>
              <a:t>penna</a:t>
            </a:r>
            <a:endParaRPr lang="en-US" sz="2200" dirty="0"/>
          </a:p>
          <a:p>
            <a:r>
              <a:rPr lang="en-US" sz="2200" dirty="0" err="1"/>
              <a:t>Félagslegt</a:t>
            </a:r>
            <a:r>
              <a:rPr lang="en-US" sz="2200" dirty="0"/>
              <a:t> </a:t>
            </a:r>
            <a:r>
              <a:rPr lang="en-US" sz="2200" dirty="0" err="1"/>
              <a:t>raunsæi</a:t>
            </a:r>
            <a:endParaRPr lang="en-US" sz="2200" dirty="0"/>
          </a:p>
          <a:p>
            <a:pPr marL="457200" lvl="1" indent="0">
              <a:buNone/>
            </a:pPr>
            <a:endParaRPr lang="en-US" sz="1800" dirty="0"/>
          </a:p>
          <a:p>
            <a:pPr lvl="1"/>
            <a:endParaRPr lang="en-US" sz="1800" dirty="0"/>
          </a:p>
        </p:txBody>
      </p:sp>
      <p:pic>
        <p:nvPicPr>
          <p:cNvPr id="6" name="Content Placeholder 5" descr="A person in a suit and bow tie&#10;&#10;Description automatically generated">
            <a:extLst>
              <a:ext uri="{FF2B5EF4-FFF2-40B4-BE49-F238E27FC236}">
                <a16:creationId xmlns:a16="http://schemas.microsoft.com/office/drawing/2014/main" id="{2EAD3ABE-83F8-2C97-1209-47E78B0934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41798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ill 3">
            <a:extLst>
              <a:ext uri="{FF2B5EF4-FFF2-40B4-BE49-F238E27FC236}">
                <a16:creationId xmlns:a16="http://schemas.microsoft.com/office/drawing/2014/main" id="{CE51E1E6-DC09-CC13-7173-DAE90B3DF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is-IS" sz="5400"/>
              <a:t>Varúlfsminnið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ðgengill efnis 4">
            <a:extLst>
              <a:ext uri="{FF2B5EF4-FFF2-40B4-BE49-F238E27FC236}">
                <a16:creationId xmlns:a16="http://schemas.microsoft.com/office/drawing/2014/main" id="{EFA2E814-AE97-8FA9-9D0B-C6D162BFB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670097" cy="3545112"/>
          </a:xfrm>
        </p:spPr>
        <p:txBody>
          <a:bodyPr>
            <a:normAutofit fontScale="92500"/>
          </a:bodyPr>
          <a:lstStyle/>
          <a:p>
            <a:r>
              <a:rPr lang="is-IS" sz="1400" dirty="0"/>
              <a:t>Þekkt sagnaminni</a:t>
            </a:r>
          </a:p>
          <a:p>
            <a:r>
              <a:rPr lang="is-IS" sz="1400" dirty="0"/>
              <a:t>Hamskipti vel þekkt, t.d. Loki, Gunnhildur konungamóðir og mögulega Kveldúlfur</a:t>
            </a:r>
          </a:p>
          <a:p>
            <a:r>
              <a:rPr lang="is-IS" sz="1400" dirty="0"/>
              <a:t>Fleiri hamskipti: Vonda </a:t>
            </a:r>
            <a:r>
              <a:rPr lang="is-IS" sz="1400" dirty="0" err="1"/>
              <a:t>stjúpan</a:t>
            </a:r>
            <a:r>
              <a:rPr lang="is-IS" sz="1400" dirty="0"/>
              <a:t> – Fríða og dýrið</a:t>
            </a:r>
          </a:p>
          <a:p>
            <a:r>
              <a:rPr lang="is-IS" sz="1400" b="0" i="0" dirty="0">
                <a:effectLst/>
                <a:latin typeface="Atkinson"/>
              </a:rPr>
              <a:t>Á síðmiðöldum greina heimildir frá miklum ótta við varúlfa:</a:t>
            </a:r>
          </a:p>
          <a:p>
            <a:pPr lvl="1"/>
            <a:r>
              <a:rPr lang="is-IS" sz="1400" dirty="0">
                <a:latin typeface="Atkinson"/>
              </a:rPr>
              <a:t>Á</a:t>
            </a:r>
            <a:r>
              <a:rPr lang="is-IS" sz="1400" b="0" i="0" dirty="0">
                <a:effectLst/>
                <a:latin typeface="Atkinson"/>
              </a:rPr>
              <a:t>rið 1573 sett lög um útrýmingu varúlfa í Frakklandi. </a:t>
            </a:r>
            <a:endParaRPr lang="is-IS" sz="1400" b="1" dirty="0"/>
          </a:p>
          <a:p>
            <a:pPr lvl="1"/>
            <a:r>
              <a:rPr lang="is-IS" sz="1400" b="0" i="0" dirty="0">
                <a:effectLst/>
                <a:latin typeface="Atkinson"/>
              </a:rPr>
              <a:t>Sjúkdómurinn </a:t>
            </a:r>
            <a:r>
              <a:rPr lang="is-IS" sz="1400" b="0" i="1" dirty="0">
                <a:effectLst/>
                <a:latin typeface="Atkinson"/>
              </a:rPr>
              <a:t>lycanthropy</a:t>
            </a:r>
            <a:r>
              <a:rPr lang="is-IS" sz="1400" b="0" i="0" dirty="0">
                <a:effectLst/>
                <a:latin typeface="Atkinson"/>
              </a:rPr>
              <a:t> lýsir sér þannig að menn halda að þeir séu úlfar, þeir hlaupa um naktir og ýlfra</a:t>
            </a:r>
            <a:r>
              <a:rPr lang="is-IS" sz="1400" dirty="0">
                <a:latin typeface="Atkinson"/>
              </a:rPr>
              <a:t> en ytra útlit breytist ekki</a:t>
            </a:r>
            <a:r>
              <a:rPr lang="is-IS" sz="1400" b="0" i="0" dirty="0">
                <a:effectLst/>
                <a:latin typeface="Atkinson"/>
              </a:rPr>
              <a:t>.</a:t>
            </a:r>
          </a:p>
          <a:p>
            <a:pPr lvl="1"/>
            <a:r>
              <a:rPr lang="is-IS" sz="1400" dirty="0"/>
              <a:t>Menn með hundaæði? Óeðlilega mikinn hárvöxt? Andlega kvilla? </a:t>
            </a:r>
          </a:p>
          <a:p>
            <a:r>
              <a:rPr lang="is-IS" sz="1400" dirty="0"/>
              <a:t>Sívinsælt efni bókmennta og kvikmynda!</a:t>
            </a:r>
          </a:p>
          <a:p>
            <a:r>
              <a:rPr lang="is-IS" sz="1400" dirty="0"/>
              <a:t>Klippa úr </a:t>
            </a:r>
            <a:r>
              <a:rPr lang="is-IS" sz="1400" dirty="0">
                <a:hlinkClick r:id="rId3"/>
              </a:rPr>
              <a:t>Werewolf </a:t>
            </a:r>
            <a:r>
              <a:rPr lang="is-IS" sz="1400" dirty="0"/>
              <a:t>(1987)</a:t>
            </a:r>
          </a:p>
          <a:p>
            <a:r>
              <a:rPr lang="is-IS" sz="1400" dirty="0"/>
              <a:t>Klippa úr </a:t>
            </a:r>
            <a:r>
              <a:rPr lang="is-IS" sz="1400" dirty="0">
                <a:hlinkClick r:id="rId4"/>
              </a:rPr>
              <a:t>An American Werewolf in London</a:t>
            </a:r>
            <a:r>
              <a:rPr lang="is-IS" sz="1400" dirty="0"/>
              <a:t> (1981) </a:t>
            </a:r>
          </a:p>
          <a:p>
            <a:endParaRPr lang="is-IS" sz="1000" dirty="0"/>
          </a:p>
        </p:txBody>
      </p:sp>
      <p:pic>
        <p:nvPicPr>
          <p:cNvPr id="9" name="Mynd 8" descr="Mynd sem inniheldur texti, kona, fatna�ur, ma�ur&#10;&#10;Lýsing sjálfkrafa búin til">
            <a:extLst>
              <a:ext uri="{FF2B5EF4-FFF2-40B4-BE49-F238E27FC236}">
                <a16:creationId xmlns:a16="http://schemas.microsoft.com/office/drawing/2014/main" id="{E85E3FA4-536C-D3C4-3F6B-0ACDC1264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0" r="21905" b="-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29633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A19ECD-E78D-620B-DDEF-76C60C2CD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en-GB" sz="5200"/>
              <a:t>Bls.148-149</a:t>
            </a:r>
            <a:endParaRPr lang="en-GB" sz="5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FA12A7-8102-21AB-D13B-C7AADEC416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834861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3361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A19ECD-E78D-620B-DDEF-76C60C2CD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3271221" cy="5571066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Bls. 150-151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FA12A7-8102-21AB-D13B-C7AADEC416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3464740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5556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D74AB3-F2F9-B38C-35C1-27B629EE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Bls. 152-153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E80D0-4D72-21A1-D08A-016F571E6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endParaRPr lang="en-GB" dirty="0"/>
          </a:p>
          <a:p>
            <a:r>
              <a:rPr lang="en-GB" dirty="0" err="1"/>
              <a:t>Hvernig</a:t>
            </a:r>
            <a:r>
              <a:rPr lang="en-GB" dirty="0"/>
              <a:t> </a:t>
            </a:r>
            <a:r>
              <a:rPr lang="en-GB" dirty="0" err="1"/>
              <a:t>upplifa</a:t>
            </a:r>
            <a:r>
              <a:rPr lang="en-GB" dirty="0"/>
              <a:t> </a:t>
            </a:r>
            <a:r>
              <a:rPr lang="en-GB" dirty="0" err="1"/>
              <a:t>hundarnir</a:t>
            </a:r>
            <a:r>
              <a:rPr lang="en-GB" dirty="0"/>
              <a:t> Hinrik?</a:t>
            </a:r>
          </a:p>
          <a:p>
            <a:endParaRPr lang="en-GB" dirty="0"/>
          </a:p>
          <a:p>
            <a:r>
              <a:rPr lang="en-GB" dirty="0" err="1"/>
              <a:t>Hvers</a:t>
            </a:r>
            <a:r>
              <a:rPr lang="en-GB" dirty="0"/>
              <a:t> </a:t>
            </a:r>
            <a:r>
              <a:rPr lang="en-GB" dirty="0" err="1"/>
              <a:t>vegna</a:t>
            </a:r>
            <a:r>
              <a:rPr lang="en-GB" dirty="0"/>
              <a:t> </a:t>
            </a:r>
            <a:r>
              <a:rPr lang="en-GB" dirty="0" err="1"/>
              <a:t>vill</a:t>
            </a:r>
            <a:r>
              <a:rPr lang="en-GB" dirty="0"/>
              <a:t> </a:t>
            </a:r>
            <a:r>
              <a:rPr lang="en-GB" dirty="0" err="1"/>
              <a:t>faðirinn</a:t>
            </a:r>
            <a:r>
              <a:rPr lang="en-GB" dirty="0"/>
              <a:t> ekki </a:t>
            </a:r>
            <a:r>
              <a:rPr lang="en-GB" dirty="0" err="1"/>
              <a:t>leita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prestsins</a:t>
            </a:r>
            <a:r>
              <a:rPr lang="en-GB" dirty="0"/>
              <a:t> </a:t>
            </a:r>
            <a:r>
              <a:rPr lang="en-GB" dirty="0" err="1"/>
              <a:t>eftir</a:t>
            </a:r>
            <a:r>
              <a:rPr lang="en-GB" dirty="0"/>
              <a:t> </a:t>
            </a:r>
            <a:r>
              <a:rPr lang="en-GB" dirty="0" err="1"/>
              <a:t>hjálp</a:t>
            </a:r>
            <a:r>
              <a:rPr lang="en-GB" dirty="0"/>
              <a:t>? Og </a:t>
            </a:r>
            <a:r>
              <a:rPr lang="en-GB" dirty="0" err="1"/>
              <a:t>hvers</a:t>
            </a:r>
            <a:r>
              <a:rPr lang="en-GB" dirty="0"/>
              <a:t> </a:t>
            </a:r>
            <a:r>
              <a:rPr lang="en-GB" dirty="0" err="1"/>
              <a:t>vegna</a:t>
            </a:r>
            <a:r>
              <a:rPr lang="en-GB" dirty="0"/>
              <a:t> </a:t>
            </a:r>
            <a:r>
              <a:rPr lang="en-GB" dirty="0" err="1"/>
              <a:t>vill</a:t>
            </a:r>
            <a:r>
              <a:rPr lang="en-GB" dirty="0"/>
              <a:t> </a:t>
            </a:r>
            <a:r>
              <a:rPr lang="en-GB" dirty="0" err="1"/>
              <a:t>móðirin</a:t>
            </a:r>
            <a:r>
              <a:rPr lang="en-GB" dirty="0"/>
              <a:t> ekki </a:t>
            </a:r>
            <a:r>
              <a:rPr lang="en-GB" dirty="0" err="1"/>
              <a:t>leita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læknisins</a:t>
            </a:r>
            <a:r>
              <a:rPr lang="en-GB" dirty="0"/>
              <a:t>?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5970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0AE45-C3CE-30D8-81AB-0FAB7487B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Bls. 154-155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64921-6178-C805-E277-A61F69206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dirty="0" err="1"/>
              <a:t>Hvað</a:t>
            </a:r>
            <a:r>
              <a:rPr lang="en-GB" dirty="0"/>
              <a:t> </a:t>
            </a:r>
            <a:r>
              <a:rPr lang="en-GB" dirty="0" err="1"/>
              <a:t>telur</a:t>
            </a:r>
            <a:r>
              <a:rPr lang="en-GB" dirty="0"/>
              <a:t> </a:t>
            </a:r>
            <a:r>
              <a:rPr lang="en-GB" dirty="0" err="1"/>
              <a:t>læknirinn</a:t>
            </a:r>
            <a:r>
              <a:rPr lang="en-GB" dirty="0"/>
              <a:t> ganga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drengnum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hvers</a:t>
            </a:r>
            <a:r>
              <a:rPr lang="en-GB" dirty="0"/>
              <a:t> </a:t>
            </a:r>
            <a:r>
              <a:rPr lang="en-GB" dirty="0" err="1"/>
              <a:t>vegna</a:t>
            </a:r>
            <a:r>
              <a:rPr lang="en-GB" dirty="0"/>
              <a:t> </a:t>
            </a:r>
            <a:r>
              <a:rPr lang="en-GB" dirty="0" err="1"/>
              <a:t>vill</a:t>
            </a:r>
            <a:r>
              <a:rPr lang="en-GB" dirty="0"/>
              <a:t> </a:t>
            </a:r>
            <a:r>
              <a:rPr lang="en-GB" dirty="0" err="1"/>
              <a:t>faðirinn</a:t>
            </a:r>
            <a:r>
              <a:rPr lang="en-GB" dirty="0"/>
              <a:t> ekki taka </a:t>
            </a:r>
            <a:r>
              <a:rPr lang="en-GB" dirty="0" err="1"/>
              <a:t>ráðum</a:t>
            </a:r>
            <a:r>
              <a:rPr lang="en-GB" dirty="0"/>
              <a:t> </a:t>
            </a:r>
            <a:r>
              <a:rPr lang="en-GB" dirty="0" err="1"/>
              <a:t>hans</a:t>
            </a:r>
            <a:r>
              <a:rPr lang="en-GB" dirty="0"/>
              <a:t>?</a:t>
            </a:r>
          </a:p>
          <a:p>
            <a:endParaRPr lang="en-GB" dirty="0"/>
          </a:p>
          <a:p>
            <a:r>
              <a:rPr lang="en-GB" dirty="0" err="1"/>
              <a:t>Hvað</a:t>
            </a:r>
            <a:r>
              <a:rPr lang="en-GB" dirty="0"/>
              <a:t> </a:t>
            </a:r>
            <a:r>
              <a:rPr lang="en-GB" dirty="0" err="1"/>
              <a:t>ætli</a:t>
            </a:r>
            <a:r>
              <a:rPr lang="en-GB" dirty="0"/>
              <a:t> </a:t>
            </a:r>
            <a:r>
              <a:rPr lang="en-GB" dirty="0" err="1"/>
              <a:t>læknirinn</a:t>
            </a:r>
            <a:r>
              <a:rPr lang="en-GB" dirty="0"/>
              <a:t> </a:t>
            </a:r>
            <a:r>
              <a:rPr lang="en-GB" dirty="0" err="1"/>
              <a:t>eigi</a:t>
            </a:r>
            <a:r>
              <a:rPr lang="en-GB" dirty="0"/>
              <a:t> </a:t>
            </a:r>
            <a:r>
              <a:rPr lang="en-GB" dirty="0" err="1"/>
              <a:t>við</a:t>
            </a:r>
            <a:r>
              <a:rPr lang="en-GB" dirty="0"/>
              <a:t> </a:t>
            </a:r>
            <a:r>
              <a:rPr lang="en-GB" dirty="0" err="1"/>
              <a:t>orðunum</a:t>
            </a:r>
            <a:r>
              <a:rPr lang="en-GB" dirty="0"/>
              <a:t>: ,,</a:t>
            </a:r>
            <a:r>
              <a:rPr lang="en-GB" dirty="0" err="1"/>
              <a:t>Þó</a:t>
            </a:r>
            <a:r>
              <a:rPr lang="en-GB" dirty="0"/>
              <a:t> </a:t>
            </a:r>
            <a:r>
              <a:rPr lang="en-GB" dirty="0" err="1"/>
              <a:t>við</a:t>
            </a:r>
            <a:r>
              <a:rPr lang="en-GB" dirty="0"/>
              <a:t> </a:t>
            </a:r>
            <a:r>
              <a:rPr lang="en-GB" dirty="0" err="1"/>
              <a:t>séum</a:t>
            </a:r>
            <a:r>
              <a:rPr lang="en-GB" dirty="0"/>
              <a:t> </a:t>
            </a:r>
            <a:r>
              <a:rPr lang="en-GB" dirty="0" err="1"/>
              <a:t>hin</a:t>
            </a:r>
            <a:r>
              <a:rPr lang="en-GB" dirty="0"/>
              <a:t> </a:t>
            </a:r>
            <a:r>
              <a:rPr lang="en-GB" dirty="0" err="1"/>
              <a:t>verstu</a:t>
            </a:r>
            <a:r>
              <a:rPr lang="en-GB" dirty="0"/>
              <a:t> </a:t>
            </a:r>
            <a:r>
              <a:rPr lang="en-GB" dirty="0" err="1"/>
              <a:t>rándýr</a:t>
            </a:r>
            <a:r>
              <a:rPr lang="en-GB" dirty="0"/>
              <a:t>, </a:t>
            </a:r>
            <a:r>
              <a:rPr lang="en-GB" dirty="0" err="1"/>
              <a:t>förum</a:t>
            </a:r>
            <a:r>
              <a:rPr lang="en-GB" dirty="0"/>
              <a:t> </a:t>
            </a:r>
            <a:r>
              <a:rPr lang="en-GB" dirty="0" err="1"/>
              <a:t>við</a:t>
            </a:r>
            <a:r>
              <a:rPr lang="en-GB" dirty="0"/>
              <a:t> </a:t>
            </a:r>
            <a:r>
              <a:rPr lang="en-GB" dirty="0" err="1"/>
              <a:t>flest</a:t>
            </a:r>
            <a:r>
              <a:rPr lang="en-GB" dirty="0"/>
              <a:t> </a:t>
            </a:r>
            <a:r>
              <a:rPr lang="en-GB" dirty="0" err="1"/>
              <a:t>eftir</a:t>
            </a:r>
            <a:r>
              <a:rPr lang="en-GB" dirty="0"/>
              <a:t> </a:t>
            </a:r>
            <a:r>
              <a:rPr lang="en-GB" dirty="0" err="1"/>
              <a:t>erfðavenjum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 </a:t>
            </a:r>
            <a:r>
              <a:rPr lang="en-GB" dirty="0" err="1"/>
              <a:t>skapast</a:t>
            </a:r>
            <a:r>
              <a:rPr lang="en-GB" dirty="0"/>
              <a:t> </a:t>
            </a:r>
            <a:r>
              <a:rPr lang="en-GB" dirty="0" err="1"/>
              <a:t>hafa</a:t>
            </a:r>
            <a:r>
              <a:rPr lang="en-GB" dirty="0"/>
              <a:t> á </a:t>
            </a:r>
            <a:r>
              <a:rPr lang="en-GB" dirty="0" err="1"/>
              <a:t>langri</a:t>
            </a:r>
            <a:r>
              <a:rPr lang="en-GB" dirty="0"/>
              <a:t> </a:t>
            </a:r>
            <a:r>
              <a:rPr lang="en-GB" dirty="0" err="1"/>
              <a:t>ævi</a:t>
            </a:r>
            <a:r>
              <a:rPr lang="en-GB" dirty="0"/>
              <a:t> </a:t>
            </a:r>
            <a:r>
              <a:rPr lang="en-GB" dirty="0" err="1"/>
              <a:t>mannkynsins</a:t>
            </a:r>
            <a:r>
              <a:rPr lang="en-GB" dirty="0"/>
              <a:t>.”?</a:t>
            </a:r>
          </a:p>
          <a:p>
            <a:endParaRPr lang="en-GB" dirty="0"/>
          </a:p>
          <a:p>
            <a:r>
              <a:rPr lang="en-GB" dirty="0" err="1"/>
              <a:t>Hver</a:t>
            </a:r>
            <a:r>
              <a:rPr lang="en-GB" dirty="0"/>
              <a:t> </a:t>
            </a:r>
            <a:r>
              <a:rPr lang="en-GB" dirty="0" err="1"/>
              <a:t>voru</a:t>
            </a:r>
            <a:r>
              <a:rPr lang="en-GB" dirty="0"/>
              <a:t> </a:t>
            </a:r>
            <a:r>
              <a:rPr lang="en-GB" dirty="0" err="1"/>
              <a:t>ráð</a:t>
            </a:r>
            <a:r>
              <a:rPr lang="en-GB" dirty="0"/>
              <a:t> </a:t>
            </a:r>
            <a:r>
              <a:rPr lang="en-GB" dirty="0" err="1"/>
              <a:t>læknisins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1995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5E264B-1944-6385-F57A-267160C0A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Bls. 156-157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6B17E-D76B-2E45-0AA8-FF1545EA1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dirty="0" err="1"/>
              <a:t>Hvað</a:t>
            </a:r>
            <a:r>
              <a:rPr lang="en-GB" dirty="0"/>
              <a:t> </a:t>
            </a:r>
            <a:r>
              <a:rPr lang="en-GB" dirty="0" err="1"/>
              <a:t>óttaðist</a:t>
            </a:r>
            <a:r>
              <a:rPr lang="en-GB" dirty="0"/>
              <a:t> </a:t>
            </a:r>
            <a:r>
              <a:rPr lang="en-GB" dirty="0" err="1"/>
              <a:t>læknirinn</a:t>
            </a:r>
            <a:r>
              <a:rPr lang="en-GB" dirty="0"/>
              <a:t>?</a:t>
            </a:r>
          </a:p>
          <a:p>
            <a:endParaRPr lang="en-GB" dirty="0"/>
          </a:p>
          <a:p>
            <a:r>
              <a:rPr lang="en-GB" dirty="0" err="1"/>
              <a:t>Hvað</a:t>
            </a:r>
            <a:r>
              <a:rPr lang="en-GB" dirty="0"/>
              <a:t> </a:t>
            </a:r>
            <a:r>
              <a:rPr lang="en-GB" dirty="0" err="1"/>
              <a:t>verður</a:t>
            </a:r>
            <a:r>
              <a:rPr lang="en-GB" dirty="0"/>
              <a:t> um </a:t>
            </a:r>
            <a:r>
              <a:rPr lang="en-GB" dirty="0" err="1"/>
              <a:t>tíkina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 Hinrik </a:t>
            </a:r>
            <a:r>
              <a:rPr lang="en-GB" dirty="0" err="1"/>
              <a:t>réðist</a:t>
            </a:r>
            <a:r>
              <a:rPr lang="en-GB" dirty="0"/>
              <a:t> á? </a:t>
            </a:r>
          </a:p>
          <a:p>
            <a:endParaRPr lang="en-GB" dirty="0"/>
          </a:p>
          <a:p>
            <a:r>
              <a:rPr lang="en-GB" dirty="0" err="1"/>
              <a:t>Hvað</a:t>
            </a:r>
            <a:r>
              <a:rPr lang="en-GB" dirty="0"/>
              <a:t> </a:t>
            </a:r>
            <a:r>
              <a:rPr lang="en-GB" dirty="0" err="1"/>
              <a:t>gerði</a:t>
            </a:r>
            <a:r>
              <a:rPr lang="en-GB" dirty="0"/>
              <a:t> </a:t>
            </a:r>
            <a:r>
              <a:rPr lang="en-GB" dirty="0" err="1"/>
              <a:t>presturinn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hjálpa</a:t>
            </a:r>
            <a:r>
              <a:rPr lang="en-GB" dirty="0"/>
              <a:t> Hinrik?</a:t>
            </a:r>
          </a:p>
          <a:p>
            <a:endParaRPr lang="en-GB" dirty="0"/>
          </a:p>
          <a:p>
            <a:r>
              <a:rPr lang="en-GB" dirty="0" err="1"/>
              <a:t>Hvað</a:t>
            </a:r>
            <a:r>
              <a:rPr lang="en-GB" dirty="0"/>
              <a:t> </a:t>
            </a:r>
            <a:r>
              <a:rPr lang="en-GB" dirty="0" err="1"/>
              <a:t>verður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þess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móðirin</a:t>
            </a:r>
            <a:r>
              <a:rPr lang="en-GB" dirty="0"/>
              <a:t> </a:t>
            </a:r>
            <a:r>
              <a:rPr lang="en-GB" dirty="0" err="1"/>
              <a:t>telur</a:t>
            </a:r>
            <a:r>
              <a:rPr lang="en-GB" dirty="0"/>
              <a:t> </a:t>
            </a:r>
            <a:r>
              <a:rPr lang="en-GB" dirty="0" err="1"/>
              <a:t>víst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Hinrik </a:t>
            </a:r>
            <a:r>
              <a:rPr lang="en-GB" dirty="0" err="1"/>
              <a:t>sé</a:t>
            </a:r>
            <a:r>
              <a:rPr lang="en-GB" dirty="0"/>
              <a:t> </a:t>
            </a:r>
            <a:r>
              <a:rPr lang="en-GB" dirty="0" err="1"/>
              <a:t>geðveikur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9911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CBE56C-4AA1-CB76-039B-65AF1F771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Bls. 158-159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634E2-957B-BCBF-D94C-7BC5123B5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dirty="0" err="1"/>
              <a:t>Hvað</a:t>
            </a:r>
            <a:r>
              <a:rPr lang="en-GB" dirty="0"/>
              <a:t> </a:t>
            </a:r>
            <a:r>
              <a:rPr lang="en-GB" dirty="0" err="1"/>
              <a:t>varð</a:t>
            </a:r>
            <a:r>
              <a:rPr lang="en-GB" dirty="0"/>
              <a:t> um </a:t>
            </a:r>
            <a:r>
              <a:rPr lang="en-GB" dirty="0" err="1"/>
              <a:t>hvolp</a:t>
            </a:r>
            <a:r>
              <a:rPr lang="en-GB" dirty="0"/>
              <a:t> </a:t>
            </a:r>
            <a:r>
              <a:rPr lang="en-GB" dirty="0" err="1"/>
              <a:t>tíkarinnar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 Hinrik </a:t>
            </a:r>
            <a:r>
              <a:rPr lang="en-GB" dirty="0" err="1"/>
              <a:t>slóst</a:t>
            </a:r>
            <a:r>
              <a:rPr lang="en-GB" dirty="0"/>
              <a:t> </a:t>
            </a:r>
            <a:r>
              <a:rPr lang="en-GB" dirty="0" err="1"/>
              <a:t>við</a:t>
            </a:r>
            <a:r>
              <a:rPr lang="en-GB" dirty="0"/>
              <a:t>?</a:t>
            </a:r>
          </a:p>
          <a:p>
            <a:endParaRPr lang="en-GB" dirty="0"/>
          </a:p>
          <a:p>
            <a:r>
              <a:rPr lang="en-GB" dirty="0" err="1"/>
              <a:t>Hvernig</a:t>
            </a:r>
            <a:r>
              <a:rPr lang="en-GB" dirty="0"/>
              <a:t> </a:t>
            </a:r>
            <a:r>
              <a:rPr lang="en-GB" dirty="0" err="1"/>
              <a:t>hagar</a:t>
            </a:r>
            <a:r>
              <a:rPr lang="en-GB" dirty="0"/>
              <a:t> Hinrik </a:t>
            </a:r>
            <a:r>
              <a:rPr lang="en-GB" dirty="0" err="1"/>
              <a:t>sér</a:t>
            </a:r>
            <a:r>
              <a:rPr lang="en-GB" dirty="0"/>
              <a:t> </a:t>
            </a:r>
            <a:r>
              <a:rPr lang="en-GB" dirty="0" err="1"/>
              <a:t>nú</a:t>
            </a:r>
            <a:r>
              <a:rPr lang="en-GB" dirty="0"/>
              <a:t>, </a:t>
            </a:r>
            <a:r>
              <a:rPr lang="en-GB" dirty="0" err="1"/>
              <a:t>nýfermdur</a:t>
            </a:r>
            <a:r>
              <a:rPr lang="en-GB" dirty="0"/>
              <a:t>?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 err="1"/>
              <a:t>Hvað</a:t>
            </a:r>
            <a:r>
              <a:rPr lang="en-GB" dirty="0"/>
              <a:t> </a:t>
            </a:r>
            <a:r>
              <a:rPr lang="en-GB" dirty="0" err="1"/>
              <a:t>haldið</a:t>
            </a:r>
            <a:r>
              <a:rPr lang="en-GB" dirty="0"/>
              <a:t> </a:t>
            </a:r>
            <a:r>
              <a:rPr lang="en-GB" dirty="0" err="1"/>
              <a:t>þið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gerist</a:t>
            </a:r>
            <a:r>
              <a:rPr lang="en-GB" dirty="0"/>
              <a:t> </a:t>
            </a:r>
            <a:r>
              <a:rPr lang="en-GB" dirty="0" err="1"/>
              <a:t>næst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55955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E72937-C1C9-691B-A1E5-EFBFBCE48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Bls. 160-161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8B11E-668E-AECC-D136-5F8F71EAE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dirty="0" err="1"/>
              <a:t>Hvað</a:t>
            </a:r>
            <a:r>
              <a:rPr lang="en-GB" dirty="0"/>
              <a:t> </a:t>
            </a:r>
            <a:r>
              <a:rPr lang="en-GB" dirty="0" err="1"/>
              <a:t>hefur</a:t>
            </a:r>
            <a:r>
              <a:rPr lang="en-GB" dirty="0"/>
              <a:t> </a:t>
            </a:r>
            <a:r>
              <a:rPr lang="en-GB" dirty="0" err="1"/>
              <a:t>gerst</a:t>
            </a:r>
            <a:r>
              <a:rPr lang="en-GB" dirty="0"/>
              <a:t> </a:t>
            </a:r>
            <a:r>
              <a:rPr lang="en-GB" dirty="0" err="1"/>
              <a:t>frá</a:t>
            </a:r>
            <a:r>
              <a:rPr lang="en-GB" dirty="0"/>
              <a:t> </a:t>
            </a:r>
            <a:r>
              <a:rPr lang="en-GB" dirty="0" err="1"/>
              <a:t>því</a:t>
            </a:r>
            <a:r>
              <a:rPr lang="en-GB" dirty="0"/>
              <a:t> </a:t>
            </a:r>
            <a:r>
              <a:rPr lang="en-GB" dirty="0" err="1"/>
              <a:t>síðast</a:t>
            </a:r>
            <a:r>
              <a:rPr lang="en-GB" dirty="0"/>
              <a:t>?</a:t>
            </a:r>
          </a:p>
          <a:p>
            <a:endParaRPr lang="en-GB" dirty="0"/>
          </a:p>
          <a:p>
            <a:r>
              <a:rPr lang="en-GB" dirty="0" err="1"/>
              <a:t>Hver</a:t>
            </a:r>
            <a:r>
              <a:rPr lang="en-GB" dirty="0"/>
              <a:t> er </a:t>
            </a:r>
            <a:r>
              <a:rPr lang="en-GB" dirty="0" err="1"/>
              <a:t>stóri</a:t>
            </a:r>
            <a:r>
              <a:rPr lang="en-GB" dirty="0"/>
              <a:t>, </a:t>
            </a:r>
            <a:r>
              <a:rPr lang="en-GB" dirty="0" err="1"/>
              <a:t>guli</a:t>
            </a:r>
            <a:r>
              <a:rPr lang="en-GB" dirty="0"/>
              <a:t> </a:t>
            </a:r>
            <a:r>
              <a:rPr lang="en-GB" dirty="0" err="1"/>
              <a:t>hundurinn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 </a:t>
            </a:r>
            <a:r>
              <a:rPr lang="en-GB" dirty="0" err="1"/>
              <a:t>ræðst</a:t>
            </a:r>
            <a:r>
              <a:rPr lang="en-GB" dirty="0"/>
              <a:t> á Hinrik?</a:t>
            </a:r>
          </a:p>
          <a:p>
            <a:endParaRPr lang="en-GB" dirty="0"/>
          </a:p>
          <a:p>
            <a:r>
              <a:rPr lang="en-GB" dirty="0" err="1"/>
              <a:t>Hvernig</a:t>
            </a:r>
            <a:r>
              <a:rPr lang="en-GB" dirty="0"/>
              <a:t> fer </a:t>
            </a:r>
            <a:r>
              <a:rPr lang="en-GB" dirty="0" err="1"/>
              <a:t>fyrir</a:t>
            </a:r>
            <a:r>
              <a:rPr lang="en-GB" dirty="0"/>
              <a:t> Hinrik?</a:t>
            </a:r>
          </a:p>
          <a:p>
            <a:endParaRPr lang="en-GB" dirty="0"/>
          </a:p>
          <a:p>
            <a:r>
              <a:rPr lang="en-GB" dirty="0" err="1"/>
              <a:t>Af</a:t>
            </a:r>
            <a:r>
              <a:rPr lang="en-GB" dirty="0"/>
              <a:t> </a:t>
            </a:r>
            <a:r>
              <a:rPr lang="en-GB" dirty="0" err="1"/>
              <a:t>hverju</a:t>
            </a:r>
            <a:r>
              <a:rPr lang="en-GB" dirty="0"/>
              <a:t> </a:t>
            </a:r>
            <a:r>
              <a:rPr lang="en-GB" dirty="0" err="1"/>
              <a:t>ætli</a:t>
            </a:r>
            <a:r>
              <a:rPr lang="en-GB" dirty="0"/>
              <a:t> </a:t>
            </a:r>
            <a:r>
              <a:rPr lang="en-GB" dirty="0" err="1"/>
              <a:t>læknirinn</a:t>
            </a:r>
            <a:r>
              <a:rPr lang="en-GB" dirty="0"/>
              <a:t> </a:t>
            </a:r>
            <a:r>
              <a:rPr lang="en-GB" dirty="0" err="1"/>
              <a:t>sé</a:t>
            </a:r>
            <a:r>
              <a:rPr lang="en-GB" dirty="0"/>
              <a:t> </a:t>
            </a:r>
            <a:r>
              <a:rPr lang="en-GB" dirty="0" err="1"/>
              <a:t>kallaður</a:t>
            </a:r>
            <a:r>
              <a:rPr lang="en-GB" dirty="0"/>
              <a:t> </a:t>
            </a:r>
            <a:r>
              <a:rPr lang="en-GB" dirty="0" err="1"/>
              <a:t>huggarinn</a:t>
            </a:r>
            <a:r>
              <a:rPr lang="en-GB" dirty="0"/>
              <a:t> í </a:t>
            </a:r>
            <a:r>
              <a:rPr lang="en-GB" dirty="0" err="1"/>
              <a:t>lokin</a:t>
            </a:r>
            <a:r>
              <a:rPr lang="en-GB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782983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átón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1240</TotalTime>
  <Words>398</Words>
  <Application>Microsoft Office PowerPoint</Application>
  <PresentationFormat>Widescreen</PresentationFormat>
  <Paragraphs>61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Atkinson</vt:lpstr>
      <vt:lpstr>Calibri</vt:lpstr>
      <vt:lpstr>Office Theme</vt:lpstr>
      <vt:lpstr>Sori í bráðinu</vt:lpstr>
      <vt:lpstr>Halldór Stefánsson</vt:lpstr>
      <vt:lpstr>Varúlfsminnið</vt:lpstr>
      <vt:lpstr>Bls.148-149</vt:lpstr>
      <vt:lpstr>Bls. 150-151</vt:lpstr>
      <vt:lpstr>Bls. 152-153</vt:lpstr>
      <vt:lpstr>Bls. 154-155</vt:lpstr>
      <vt:lpstr>Bls. 156-157</vt:lpstr>
      <vt:lpstr>Bls. 158-159</vt:lpstr>
      <vt:lpstr>Bls. 160-161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Jóna Guðbjörg Torfadóttir - MS</dc:creator>
  <cp:lastModifiedBy>Jóna Guðbjörg Torfadóttir - MS</cp:lastModifiedBy>
  <cp:revision>15</cp:revision>
  <dcterms:created xsi:type="dcterms:W3CDTF">2024-09-26T14:47:02Z</dcterms:created>
  <dcterms:modified xsi:type="dcterms:W3CDTF">2024-09-30T10:48:50Z</dcterms:modified>
</cp:coreProperties>
</file>