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4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3/4/2021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/>
              <a:t>Um skýrslugerð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3190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Skýrsla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27889"/>
            <a:ext cx="8761413" cy="4004441"/>
          </a:xfrm>
        </p:spPr>
        <p:txBody>
          <a:bodyPr/>
          <a:lstStyle/>
          <a:p>
            <a:endParaRPr lang="is-IS" dirty="0"/>
          </a:p>
          <a:p>
            <a:r>
              <a:rPr lang="is-IS" dirty="0"/>
              <a:t>Hlutlæg greinargerð um ákveðið efni</a:t>
            </a:r>
          </a:p>
          <a:p>
            <a:pPr lvl="1"/>
            <a:r>
              <a:rPr lang="is-IS" dirty="0"/>
              <a:t>T.d. rannsókn, tilraun, afkomu fyrirtækja o.s.frv.</a:t>
            </a:r>
          </a:p>
          <a:p>
            <a:pPr lvl="1"/>
            <a:r>
              <a:rPr lang="is-IS" dirty="0"/>
              <a:t>Með hlutlægni er átt við að </a:t>
            </a:r>
            <a:r>
              <a:rPr lang="is-IS" b="1" dirty="0"/>
              <a:t>aldrei </a:t>
            </a:r>
            <a:r>
              <a:rPr lang="is-IS" dirty="0"/>
              <a:t>er sagt ,,ég“ eða ,,við“</a:t>
            </a:r>
          </a:p>
          <a:p>
            <a:pPr lvl="1"/>
            <a:endParaRPr lang="is-IS" dirty="0"/>
          </a:p>
          <a:p>
            <a:r>
              <a:rPr lang="is-IS" dirty="0"/>
              <a:t>Aðalmarkmið að skýra frá niðurstöðum og veita upplýsingar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5035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Skýrslugerð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17531"/>
            <a:ext cx="8761413" cy="4035972"/>
          </a:xfrm>
        </p:spPr>
        <p:txBody>
          <a:bodyPr/>
          <a:lstStyle/>
          <a:p>
            <a:pPr marL="0" indent="0">
              <a:buNone/>
            </a:pPr>
            <a:endParaRPr lang="is-IS" b="1" dirty="0"/>
          </a:p>
          <a:p>
            <a:pPr marL="0" indent="0">
              <a:buNone/>
            </a:pPr>
            <a:r>
              <a:rPr lang="is-IS" b="1" dirty="0"/>
              <a:t>Eftirfarandi þarf að koma fram:</a:t>
            </a:r>
          </a:p>
          <a:p>
            <a:r>
              <a:rPr lang="is-IS" dirty="0"/>
              <a:t>Inngangur:</a:t>
            </a:r>
          </a:p>
          <a:p>
            <a:pPr lvl="1"/>
            <a:r>
              <a:rPr lang="is-IS" dirty="0"/>
              <a:t>Hvenær athugun fór fram – hverjir unnu verkið, tilgangur tilraunar og markmið - </a:t>
            </a:r>
            <a:r>
              <a:rPr lang="is-IS" b="1" dirty="0"/>
              <a:t>rannsóknarspurning</a:t>
            </a:r>
            <a:endParaRPr lang="is-IS" dirty="0"/>
          </a:p>
          <a:p>
            <a:r>
              <a:rPr lang="is-IS" dirty="0"/>
              <a:t>Fræðilegur bakgrunnur</a:t>
            </a:r>
          </a:p>
          <a:p>
            <a:r>
              <a:rPr lang="is-IS" dirty="0"/>
              <a:t>Lýsing á framkvæmd</a:t>
            </a:r>
          </a:p>
          <a:p>
            <a:r>
              <a:rPr lang="is-IS" dirty="0"/>
              <a:t>Niðurstöður</a:t>
            </a:r>
          </a:p>
          <a:p>
            <a:r>
              <a:rPr lang="is-IS" dirty="0"/>
              <a:t>Lokaorð – ályktanir dregnar út frá niðurstöðum 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77585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Inngangur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is-IS" dirty="0"/>
          </a:p>
          <a:p>
            <a:r>
              <a:rPr lang="is-IS" dirty="0"/>
              <a:t>Hvenær fór athugunin fram?</a:t>
            </a:r>
          </a:p>
          <a:p>
            <a:pPr lvl="1"/>
            <a:r>
              <a:rPr lang="is-IS" dirty="0"/>
              <a:t>dagur, mánuður, ár</a:t>
            </a:r>
          </a:p>
          <a:p>
            <a:endParaRPr lang="is-IS" dirty="0"/>
          </a:p>
          <a:p>
            <a:r>
              <a:rPr lang="is-IS" dirty="0"/>
              <a:t>Hverjir unnu verkið?</a:t>
            </a:r>
          </a:p>
          <a:p>
            <a:pPr lvl="1"/>
            <a:r>
              <a:rPr lang="is-IS" dirty="0"/>
              <a:t>Nöfn allra í hópnum</a:t>
            </a:r>
          </a:p>
          <a:p>
            <a:endParaRPr lang="is-IS" dirty="0"/>
          </a:p>
          <a:p>
            <a:r>
              <a:rPr lang="is-IS" dirty="0"/>
              <a:t>Tilgangur athugunar?</a:t>
            </a:r>
          </a:p>
          <a:p>
            <a:pPr lvl="1"/>
            <a:r>
              <a:rPr lang="is-IS" dirty="0"/>
              <a:t>Hvað er verið að skoða og hvers vegna? </a:t>
            </a:r>
            <a:r>
              <a:rPr lang="is-IS" b="1" dirty="0"/>
              <a:t>– rannsóknarspurning!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418398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Fræðilegur bakgrunnur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is-IS" dirty="0"/>
          </a:p>
          <a:p>
            <a:r>
              <a:rPr lang="is-IS" dirty="0"/>
              <a:t>Þarft er að byrja á því að skilgreina vel viðfangsefni ykkar.</a:t>
            </a:r>
          </a:p>
          <a:p>
            <a:endParaRPr lang="is-IS" dirty="0"/>
          </a:p>
          <a:p>
            <a:r>
              <a:rPr lang="is-IS" dirty="0"/>
              <a:t>Finnið eitthvað sem hefur verið skrifað um sama/svipað efni og dragið saman helstu niðurstöður. </a:t>
            </a:r>
          </a:p>
          <a:p>
            <a:endParaRPr lang="is-IS" dirty="0"/>
          </a:p>
          <a:p>
            <a:r>
              <a:rPr lang="is-IS" dirty="0"/>
              <a:t>Þetta mega vera kenningar eða rannsóknir á efnisþáttum sem tengjast verkefninu ykkar. </a:t>
            </a:r>
          </a:p>
          <a:p>
            <a:endParaRPr lang="is-IS" dirty="0"/>
          </a:p>
          <a:p>
            <a:r>
              <a:rPr lang="is-IS" dirty="0"/>
              <a:t>Hér eigið þið að vísa í heimildir.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50019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Lýsing á framkvæmd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s-IS" dirty="0"/>
          </a:p>
          <a:p>
            <a:r>
              <a:rPr lang="is-IS" dirty="0"/>
              <a:t>Hvernig og hvar fór gagnaöflun fram?</a:t>
            </a:r>
          </a:p>
          <a:p>
            <a:endParaRPr lang="is-IS" dirty="0"/>
          </a:p>
          <a:p>
            <a:r>
              <a:rPr lang="is-IS" dirty="0"/>
              <a:t>Hverjir voru þátttakendur?</a:t>
            </a:r>
          </a:p>
          <a:p>
            <a:pPr lvl="1"/>
            <a:r>
              <a:rPr lang="is-IS" dirty="0"/>
              <a:t>Fjöldi, aldur, kyn</a:t>
            </a:r>
          </a:p>
          <a:p>
            <a:endParaRPr lang="is-IS" dirty="0"/>
          </a:p>
          <a:p>
            <a:r>
              <a:rPr lang="is-IS" dirty="0"/>
              <a:t>Hvernig var unnið úr gögnunum?</a:t>
            </a:r>
          </a:p>
        </p:txBody>
      </p:sp>
    </p:spTree>
    <p:extLst>
      <p:ext uri="{BB962C8B-B14F-4D97-AF65-F5344CB8AC3E}">
        <p14:creationId xmlns:p14="http://schemas.microsoft.com/office/powerpoint/2010/main" val="416475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Niðurstöður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80593"/>
            <a:ext cx="8761413" cy="40675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s-IS" dirty="0"/>
          </a:p>
          <a:p>
            <a:r>
              <a:rPr lang="is-IS" sz="2400" dirty="0"/>
              <a:t>Niðurstöðukaflinn á að vera fyrirferðamesti kaflinn í skýrslunni</a:t>
            </a:r>
          </a:p>
          <a:p>
            <a:endParaRPr lang="is-IS" sz="2400" dirty="0"/>
          </a:p>
          <a:p>
            <a:r>
              <a:rPr lang="is-IS" sz="2400" dirty="0"/>
              <a:t>Hvað sýndu gögnin?</a:t>
            </a:r>
          </a:p>
          <a:p>
            <a:pPr lvl="2"/>
            <a:r>
              <a:rPr lang="is-IS" sz="2200" dirty="0"/>
              <a:t>Hér fer vel á línuritum, kökuritum o.þ.h.</a:t>
            </a:r>
          </a:p>
          <a:p>
            <a:pPr lvl="1"/>
            <a:endParaRPr lang="is-IS" sz="2400" dirty="0"/>
          </a:p>
          <a:p>
            <a:r>
              <a:rPr lang="is-IS" sz="2400" dirty="0"/>
              <a:t>Takið saman það sem ykkur fannst markverðast</a:t>
            </a:r>
          </a:p>
          <a:p>
            <a:endParaRPr lang="is-IS" sz="2400" dirty="0"/>
          </a:p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902471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7C8B-F93B-4CD4-BE80-7C7A95141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Lokaorð og heimildir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867E3-6C3F-48E1-B90A-519C1B8F8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b="1" dirty="0"/>
              <a:t>Lokaorð</a:t>
            </a:r>
          </a:p>
          <a:p>
            <a:r>
              <a:rPr lang="is-IS" dirty="0"/>
              <a:t>Svara þarf rannsóknarspurningunni</a:t>
            </a:r>
          </a:p>
          <a:p>
            <a:r>
              <a:rPr lang="is-IS" dirty="0"/>
              <a:t>Dragið ályktanir og tengið við fræðilega bakgrunninn</a:t>
            </a:r>
          </a:p>
          <a:p>
            <a:pPr lvl="1"/>
            <a:r>
              <a:rPr lang="is-IS" dirty="0"/>
              <a:t>Eru niðurstöður í sama anda og þær mögulegu kenningar eða rannsóknir sem þið rákust á í heimildaleit ykkar? </a:t>
            </a:r>
          </a:p>
          <a:p>
            <a:pPr lvl="1"/>
            <a:r>
              <a:rPr lang="is-IS" dirty="0"/>
              <a:t>Kom eitthvað á óvart?</a:t>
            </a:r>
          </a:p>
          <a:p>
            <a:pPr lvl="1"/>
            <a:endParaRPr lang="is-IS" dirty="0"/>
          </a:p>
          <a:p>
            <a:pPr marL="0" indent="0">
              <a:buNone/>
            </a:pPr>
            <a:r>
              <a:rPr lang="is-IS" b="1" dirty="0"/>
              <a:t>Heimildir</a:t>
            </a:r>
          </a:p>
          <a:p>
            <a:pPr marL="457200" lvl="1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22858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Uppsetning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86000"/>
            <a:ext cx="8761413" cy="42566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s-IS" dirty="0"/>
              <a:t>Svipar til ritgerðar:</a:t>
            </a:r>
          </a:p>
          <a:p>
            <a:endParaRPr lang="is-IS" dirty="0"/>
          </a:p>
          <a:p>
            <a:r>
              <a:rPr lang="is-IS" dirty="0"/>
              <a:t>Titill </a:t>
            </a:r>
          </a:p>
          <a:p>
            <a:r>
              <a:rPr lang="is-IS" dirty="0"/>
              <a:t>Inngangur </a:t>
            </a:r>
          </a:p>
          <a:p>
            <a:pPr lvl="1"/>
            <a:r>
              <a:rPr lang="is-IS" dirty="0"/>
              <a:t>rannsóknarspurning og segir í stuttu máli frá því sem á eftir kemur  </a:t>
            </a:r>
          </a:p>
          <a:p>
            <a:r>
              <a:rPr lang="is-IS" dirty="0"/>
              <a:t>Meginmál (skiptist í fáeina kafla)</a:t>
            </a:r>
          </a:p>
          <a:p>
            <a:pPr lvl="1"/>
            <a:r>
              <a:rPr lang="is-IS" dirty="0"/>
              <a:t>Fræðilegur bakgrunnur</a:t>
            </a:r>
          </a:p>
          <a:p>
            <a:pPr lvl="1"/>
            <a:r>
              <a:rPr lang="is-IS" dirty="0"/>
              <a:t>Lýsing á framkvæmd</a:t>
            </a:r>
          </a:p>
          <a:p>
            <a:pPr lvl="1"/>
            <a:r>
              <a:rPr lang="is-IS" dirty="0"/>
              <a:t>Niðurstöðukaflinn á að vera fyrirferðamestur</a:t>
            </a:r>
          </a:p>
          <a:p>
            <a:r>
              <a:rPr lang="is-IS" dirty="0"/>
              <a:t>Lokaorð </a:t>
            </a:r>
          </a:p>
          <a:p>
            <a:pPr lvl="1"/>
            <a:r>
              <a:rPr lang="is-IS" dirty="0"/>
              <a:t>segir í stuttu máli frá því sem á undan kom og svarar rannsóknarspurningunni</a:t>
            </a:r>
          </a:p>
          <a:p>
            <a:r>
              <a:rPr lang="is-IS"/>
              <a:t>Heimildir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8618413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319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 Boardroom</vt:lpstr>
      <vt:lpstr>Um skýrslugerð</vt:lpstr>
      <vt:lpstr>Skýrsla</vt:lpstr>
      <vt:lpstr>Skýrslugerð</vt:lpstr>
      <vt:lpstr>Inngangur</vt:lpstr>
      <vt:lpstr>Fræðilegur bakgrunnur</vt:lpstr>
      <vt:lpstr>Lýsing á framkvæmd </vt:lpstr>
      <vt:lpstr>Niðurstöður</vt:lpstr>
      <vt:lpstr>Lokaorð og heimildir</vt:lpstr>
      <vt:lpstr>Uppsetning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Jóna G. Torfadóttir</dc:creator>
  <cp:lastModifiedBy>Jóna Guðbjörg Torfadóttir</cp:lastModifiedBy>
  <cp:revision>15</cp:revision>
  <dcterms:created xsi:type="dcterms:W3CDTF">2017-08-30T10:50:09Z</dcterms:created>
  <dcterms:modified xsi:type="dcterms:W3CDTF">2021-03-04T12:05:07Z</dcterms:modified>
</cp:coreProperties>
</file>