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99EC1B-D3FF-CD86-1D6D-A963CC5CF9D1}" v="909" dt="2025-02-13T21:41:23.320"/>
    <p1510:client id="{CB714108-8BAA-BE0C-BF63-BD7B93E9372E}" v="150" dt="2025-02-13T21:46:51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13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26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5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56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4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7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7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4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40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58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2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19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88" r:id="rId6"/>
    <p:sldLayoutId id="2147483684" r:id="rId7"/>
    <p:sldLayoutId id="2147483685" r:id="rId8"/>
    <p:sldLayoutId id="2147483686" r:id="rId9"/>
    <p:sldLayoutId id="2147483687" r:id="rId10"/>
    <p:sldLayoutId id="214748368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5D67320-FCFD-4931-AAF7-C6C853329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axes on a blue background&#10;&#10;AI-generated content may be incorrect.">
            <a:extLst>
              <a:ext uri="{FF2B5EF4-FFF2-40B4-BE49-F238E27FC236}">
                <a16:creationId xmlns:a16="http://schemas.microsoft.com/office/drawing/2014/main" id="{1B95D848-9290-F289-B1DA-4197004668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24"/>
          <a:stretch/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3400" y="908651"/>
            <a:ext cx="3620882" cy="3640345"/>
          </a:xfrm>
        </p:spPr>
        <p:txBody>
          <a:bodyPr anchor="t">
            <a:normAutofit/>
          </a:bodyPr>
          <a:lstStyle/>
          <a:p>
            <a:r>
              <a:rPr lang="is-IS" sz="4000" dirty="0"/>
              <a:t>Lokaverkefni </a:t>
            </a:r>
            <a:r>
              <a:rPr lang="is-IS" sz="4000"/>
              <a:t>Íslensku</a:t>
            </a:r>
            <a:endParaRPr lang="is-I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3400" y="4945712"/>
            <a:ext cx="3380437" cy="8503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s-IS" sz="1800"/>
              <a:t>Berglind, Katla og Dagný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91BB5-AD7B-AC49-6E37-A5A5FAA2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048889"/>
            <a:ext cx="10632067" cy="1125266"/>
          </a:xfrm>
        </p:spPr>
        <p:txBody>
          <a:bodyPr/>
          <a:lstStyle/>
          <a:p>
            <a:r>
              <a:rPr lang="is-IS"/>
              <a:t>Hvað völdum við!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9D3AD-F89A-BB0C-FB42-B580E4AA9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2573199"/>
            <a:ext cx="10632067" cy="35164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s-IS" sz="2800">
                <a:solidFill>
                  <a:schemeClr val="tx1"/>
                </a:solidFill>
              </a:rPr>
              <a:t>Við völdum að gera leirverk um Atgeir. Það er vopn sem fer á milli nokkra manna í Brenni-Njálssögu.</a:t>
            </a:r>
            <a:endParaRPr lang="en-US">
              <a:solidFill>
                <a:schemeClr val="tx1"/>
              </a:solidFill>
            </a:endParaRPr>
          </a:p>
          <a:p>
            <a:r>
              <a:rPr lang="is-IS" sz="2800">
                <a:solidFill>
                  <a:schemeClr val="tx1"/>
                </a:solidFill>
              </a:rPr>
              <a:t>Við völdum Atgeir vegna þess að okkur finnst það eftirminnilegasti hluturinn í Njálu og okkur langaði að gera eitthvað skapandi.</a:t>
            </a:r>
            <a:endParaRPr lang="is-IS">
              <a:solidFill>
                <a:schemeClr val="tx1"/>
              </a:solidFill>
            </a:endParaRPr>
          </a:p>
          <a:p>
            <a:r>
              <a:rPr lang="is-IS" sz="2800">
                <a:solidFill>
                  <a:schemeClr val="tx1"/>
                </a:solidFill>
              </a:rPr>
              <a:t>Þetta verkefni var mjög skemmtilegt og tilbreytandi.</a:t>
            </a:r>
          </a:p>
          <a:p>
            <a:endParaRPr lang="is-IS" sz="2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13896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75B92-9196-7510-E91D-2EB88B2A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754637"/>
          </a:xfrm>
        </p:spPr>
        <p:txBody>
          <a:bodyPr/>
          <a:lstStyle/>
          <a:p>
            <a:r>
              <a:rPr lang="is-IS"/>
              <a:t>Um vopnið Atgeir 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271B0-9508-44F9-9C01-920862CFD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15384"/>
            <a:ext cx="10691265" cy="424650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is-IS" sz="2800" dirty="0"/>
              <a:t>Atgeir er eitt helsta vopn í Brenni-Njálssögu. Hallgrímur var sá sem átti atgeirinn fyrst, en eftir að hann deyr eignast Gunnar á Hlíðarenda atgeirinn. Það merkilega við atgeirinn er það að það var ekki hægt að </a:t>
            </a:r>
            <a:r>
              <a:rPr lang="is-IS" sz="2800"/>
              <a:t>drepa hann sem átti hann nema með atgeirnum</a:t>
            </a:r>
            <a:r>
              <a:rPr lang="is-IS" sz="2800" dirty="0"/>
              <a:t> sjálfum.</a:t>
            </a:r>
          </a:p>
          <a:p>
            <a:pPr marL="0" indent="0">
              <a:buNone/>
            </a:pPr>
            <a:r>
              <a:rPr lang="is-IS" sz="2800" dirty="0">
                <a:latin typeface="Calisto MT"/>
                <a:cs typeface="Times New Roman"/>
              </a:rPr>
              <a:t>Atgeirinn er oft nemdur í bardögum sögunnar t.d. þegar Gunnar drepur Þorgeir Otkelsson með honum. Þegar Gunnar verður drepinn segir </a:t>
            </a:r>
            <a:r>
              <a:rPr lang="is-IS" sz="2800">
                <a:latin typeface="Calisto MT"/>
                <a:cs typeface="Times New Roman"/>
              </a:rPr>
              <a:t>Rannveig, móðir Gunnars að sá sem myndi hefna fyrir víg Gunnars fengi </a:t>
            </a:r>
            <a:r>
              <a:rPr lang="is-IS" sz="2800" dirty="0">
                <a:latin typeface="Calisto MT"/>
                <a:cs typeface="Times New Roman"/>
              </a:rPr>
              <a:t>að eiga atgeirinn. Högni sonur Gunnars hefnir hans og eignast þá atgeirinn.</a:t>
            </a:r>
            <a:endParaRPr lang="is-I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2789869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5FEC7A34-539B-4949-BC75-F49D5FFC9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A4B2C18-146D-48F9-BB98-D4E4D70A5A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56418" y="722376"/>
            <a:ext cx="583946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51784B1-4DE1-43A3-95B9-A0EB6529F0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55466" y="6156846"/>
            <a:ext cx="587453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Placeholder 4" descr="Two women working on clay&#10;&#10;AI-generated content may be incorrect.">
            <a:extLst>
              <a:ext uri="{FF2B5EF4-FFF2-40B4-BE49-F238E27FC236}">
                <a16:creationId xmlns:a16="http://schemas.microsoft.com/office/drawing/2014/main" id="{42EC6DC7-E515-E445-1555-9BA4E0CB247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1774" r="190" b="20873"/>
          <a:stretch/>
        </p:blipFill>
        <p:spPr>
          <a:xfrm>
            <a:off x="800101" y="723900"/>
            <a:ext cx="4068938" cy="2573909"/>
          </a:xfrm>
          <a:prstGeom prst="rect">
            <a:avLst/>
          </a:prstGeom>
        </p:spPr>
      </p:pic>
      <p:pic>
        <p:nvPicPr>
          <p:cNvPr id="6" name="Picture 5" descr="A sculpture of a sword on a square stone&#10;&#10;AI-generated content may be incorrect.">
            <a:extLst>
              <a:ext uri="{FF2B5EF4-FFF2-40B4-BE49-F238E27FC236}">
                <a16:creationId xmlns:a16="http://schemas.microsoft.com/office/drawing/2014/main" id="{BA0BCF27-FC9F-8776-D2A6-C21662E682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81" t="22357" r="-4582" b="30259"/>
          <a:stretch/>
        </p:blipFill>
        <p:spPr>
          <a:xfrm>
            <a:off x="800101" y="3568267"/>
            <a:ext cx="4488409" cy="28401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F2EFCD-1BBC-B1AF-CD9D-55D36AF31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2316" y="909637"/>
            <a:ext cx="5979057" cy="13167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/>
              <a:t>Tími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91922-2F17-DD22-9C57-0C10E6249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38694" y="1760210"/>
            <a:ext cx="5916813" cy="40693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is-IS" sz="2000"/>
              <a:t>Við fengum leifi frá kennara til þess að </a:t>
            </a:r>
            <a:r>
              <a:rPr lang="is-IS" sz="2000" err="1"/>
              <a:t>leira</a:t>
            </a:r>
            <a:r>
              <a:rPr lang="is-IS" sz="2000"/>
              <a:t> og fundum síðan mynd af því hvernig atgeirinn leit út í raun og veru.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is-IS" sz="2000"/>
              <a:t>Síðan byrjuðum við að </a:t>
            </a:r>
            <a:r>
              <a:rPr lang="is-IS" sz="2000" err="1"/>
              <a:t>leira</a:t>
            </a:r>
            <a:r>
              <a:rPr lang="is-IS" sz="2000"/>
              <a:t>, við byrjuðum á að búa til spjótið og bjuggum síðan til járnið á spjótinu.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is-IS" sz="2000"/>
              <a:t>Eftir það </a:t>
            </a:r>
            <a:r>
              <a:rPr lang="is-IS" sz="2000" err="1"/>
              <a:t>sléttuðum</a:t>
            </a:r>
            <a:r>
              <a:rPr lang="is-IS" sz="2000"/>
              <a:t> við úr leirnum og festum alla partana saman með leirlími. Skárum nafnið atgeir og munstur í leirinn.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is-IS" sz="2000"/>
              <a:t>Seinast en ekki síst var hann settur í ofninn yfir helgina!</a:t>
            </a:r>
          </a:p>
        </p:txBody>
      </p:sp>
    </p:spTree>
    <p:extLst>
      <p:ext uri="{BB962C8B-B14F-4D97-AF65-F5344CB8AC3E}">
        <p14:creationId xmlns:p14="http://schemas.microsoft.com/office/powerpoint/2010/main" val="59636523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BCDBE54-ACBD-6DAE-0B43-2B3AB0CAF46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r="-3" b="10875"/>
          <a:stretch/>
        </p:blipFill>
        <p:spPr>
          <a:xfrm>
            <a:off x="6420752" y="-1"/>
            <a:ext cx="577124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840A99-1BE6-554E-1B79-BD4A0A5D9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5195889" cy="13167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/>
              <a:t>Tími 2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1FCF4-3E12-0B61-1FC2-9EB7B6865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231136"/>
            <a:ext cx="5195889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err="1"/>
              <a:t>Við</a:t>
            </a:r>
            <a:r>
              <a:rPr lang="en-US" sz="2400"/>
              <a:t> </a:t>
            </a:r>
            <a:r>
              <a:rPr lang="en-US" sz="2400" err="1"/>
              <a:t>byrjuðum</a:t>
            </a:r>
            <a:r>
              <a:rPr lang="en-US" sz="2400"/>
              <a:t> </a:t>
            </a:r>
            <a:r>
              <a:rPr lang="en-US" sz="2400" err="1"/>
              <a:t>annan</a:t>
            </a:r>
            <a:r>
              <a:rPr lang="en-US" sz="2400"/>
              <a:t> </a:t>
            </a:r>
            <a:r>
              <a:rPr lang="en-US" sz="2400" err="1"/>
              <a:t>tímann</a:t>
            </a:r>
            <a:r>
              <a:rPr lang="en-US" sz="2400"/>
              <a:t> á </a:t>
            </a:r>
            <a:r>
              <a:rPr lang="en-US" sz="2400" err="1"/>
              <a:t>því</a:t>
            </a:r>
            <a:r>
              <a:rPr lang="en-US" sz="2400"/>
              <a:t> </a:t>
            </a:r>
            <a:r>
              <a:rPr lang="en-US" sz="2400" err="1"/>
              <a:t>að</a:t>
            </a:r>
            <a:r>
              <a:rPr lang="en-US" sz="2400"/>
              <a:t> </a:t>
            </a:r>
            <a:r>
              <a:rPr lang="en-US" sz="2400" err="1"/>
              <a:t>sækja</a:t>
            </a:r>
            <a:r>
              <a:rPr lang="en-US" sz="2400"/>
              <a:t> </a:t>
            </a:r>
            <a:r>
              <a:rPr lang="en-US" sz="2400" err="1"/>
              <a:t>leirspjótið</a:t>
            </a:r>
            <a:r>
              <a:rPr lang="en-US" sz="2400"/>
              <a:t> í </a:t>
            </a:r>
            <a:r>
              <a:rPr lang="en-US" sz="2400" err="1"/>
              <a:t>ofninn</a:t>
            </a:r>
            <a:r>
              <a:rPr lang="en-US" sz="2400"/>
              <a:t>, </a:t>
            </a:r>
            <a:r>
              <a:rPr lang="en-US" sz="2400" err="1"/>
              <a:t>síðan</a:t>
            </a:r>
            <a:r>
              <a:rPr lang="en-US" sz="2400"/>
              <a:t> </a:t>
            </a:r>
            <a:r>
              <a:rPr lang="en-US" sz="2400" err="1"/>
              <a:t>máluðum</a:t>
            </a:r>
            <a:r>
              <a:rPr lang="en-US" sz="2400"/>
              <a:t> </a:t>
            </a:r>
            <a:r>
              <a:rPr lang="en-US" sz="2400" err="1"/>
              <a:t>við</a:t>
            </a:r>
            <a:r>
              <a:rPr lang="en-US" sz="2400"/>
              <a:t> </a:t>
            </a:r>
            <a:r>
              <a:rPr lang="en-US" sz="2400" err="1"/>
              <a:t>það</a:t>
            </a:r>
            <a:r>
              <a:rPr lang="en-US" sz="240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err="1"/>
              <a:t>Við</a:t>
            </a:r>
            <a:r>
              <a:rPr lang="en-US" sz="2400"/>
              <a:t> </a:t>
            </a:r>
            <a:r>
              <a:rPr lang="en-US" sz="2400" err="1"/>
              <a:t>fórum</a:t>
            </a:r>
            <a:r>
              <a:rPr lang="en-US" sz="2400"/>
              <a:t> </a:t>
            </a:r>
            <a:r>
              <a:rPr lang="en-US" sz="2400" err="1"/>
              <a:t>þrjár</a:t>
            </a:r>
            <a:r>
              <a:rPr lang="en-US" sz="2400"/>
              <a:t> </a:t>
            </a:r>
            <a:r>
              <a:rPr lang="en-US" sz="2400" err="1"/>
              <a:t>umferðir</a:t>
            </a:r>
            <a:r>
              <a:rPr lang="en-US" sz="2400"/>
              <a:t> </a:t>
            </a:r>
            <a:r>
              <a:rPr lang="en-US" sz="2400" err="1"/>
              <a:t>yfir</a:t>
            </a:r>
            <a:r>
              <a:rPr lang="en-US" sz="2400"/>
              <a:t> </a:t>
            </a:r>
            <a:r>
              <a:rPr lang="en-US" sz="2400" err="1"/>
              <a:t>spjótið</a:t>
            </a:r>
            <a:r>
              <a:rPr lang="en-US" sz="2400"/>
              <a:t> </a:t>
            </a:r>
            <a:r>
              <a:rPr lang="en-US" sz="2400" err="1"/>
              <a:t>og</a:t>
            </a:r>
            <a:r>
              <a:rPr lang="en-US" sz="2400"/>
              <a:t> </a:t>
            </a:r>
            <a:r>
              <a:rPr lang="en-US" sz="2400" err="1"/>
              <a:t>skiluðum</a:t>
            </a:r>
            <a:r>
              <a:rPr lang="en-US" sz="2400"/>
              <a:t> </a:t>
            </a:r>
            <a:r>
              <a:rPr lang="en-US" sz="2400" err="1"/>
              <a:t>því</a:t>
            </a:r>
            <a:r>
              <a:rPr lang="en-US" sz="2400"/>
              <a:t> </a:t>
            </a:r>
            <a:r>
              <a:rPr lang="en-US" sz="2400" err="1"/>
              <a:t>síðar</a:t>
            </a:r>
            <a:r>
              <a:rPr lang="en-US" sz="2400"/>
              <a:t> </a:t>
            </a:r>
            <a:r>
              <a:rPr lang="en-US" sz="2400" err="1"/>
              <a:t>til</a:t>
            </a:r>
            <a:r>
              <a:rPr lang="en-US" sz="2400"/>
              <a:t> </a:t>
            </a:r>
            <a:r>
              <a:rPr lang="en-US" sz="2400" err="1"/>
              <a:t>kennarans</a:t>
            </a:r>
            <a:r>
              <a:rPr lang="en-US" sz="2400"/>
              <a:t> </a:t>
            </a:r>
            <a:r>
              <a:rPr lang="en-US" sz="2400" err="1"/>
              <a:t>svo</a:t>
            </a:r>
            <a:r>
              <a:rPr lang="en-US" sz="2400"/>
              <a:t> </a:t>
            </a:r>
            <a:r>
              <a:rPr lang="en-US" sz="2400" err="1"/>
              <a:t>hún</a:t>
            </a:r>
            <a:r>
              <a:rPr lang="en-US" sz="2400"/>
              <a:t> </a:t>
            </a:r>
            <a:r>
              <a:rPr lang="en-US" sz="2400" err="1"/>
              <a:t>gæti</a:t>
            </a:r>
            <a:r>
              <a:rPr lang="en-US" sz="2400"/>
              <a:t> sett </a:t>
            </a:r>
            <a:r>
              <a:rPr lang="en-US" sz="2400" err="1"/>
              <a:t>spjótið</a:t>
            </a:r>
            <a:r>
              <a:rPr lang="en-US" sz="2400"/>
              <a:t> í </a:t>
            </a:r>
            <a:r>
              <a:rPr lang="en-US" sz="2400" err="1"/>
              <a:t>glerungs</a:t>
            </a:r>
            <a:r>
              <a:rPr lang="en-US" sz="2400"/>
              <a:t> </a:t>
            </a:r>
            <a:r>
              <a:rPr lang="en-US" sz="2400" err="1"/>
              <a:t>ofninn</a:t>
            </a:r>
            <a:r>
              <a:rPr lang="en-US" sz="240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2B951FD-94F7-E138-3EC2-A66A551D9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18531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5D67320-FCFD-4931-AAF7-C6C853329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holding a sculpture&#10;&#10;AI-generated content may be incorrect.">
            <a:extLst>
              <a:ext uri="{FF2B5EF4-FFF2-40B4-BE49-F238E27FC236}">
                <a16:creationId xmlns:a16="http://schemas.microsoft.com/office/drawing/2014/main" id="{5B768771-82AC-B025-8F82-6F3797CB68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506" r="-1" b="13188"/>
          <a:stretch/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8CB5C4-89E1-53DE-386D-64D8731FD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00" y="908651"/>
            <a:ext cx="3620882" cy="36403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/>
              <a:t>Takk fyrir okkur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D065C-04B2-B2D2-0CC3-C44F4D0ED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400" y="4945712"/>
            <a:ext cx="3380437" cy="8503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>
                <a:solidFill>
                  <a:schemeClr val="tx1"/>
                </a:solidFill>
              </a:rPr>
              <a:t>Berglind, Katla </a:t>
            </a:r>
            <a:r>
              <a:rPr lang="en-US" sz="1800" err="1">
                <a:solidFill>
                  <a:schemeClr val="tx1"/>
                </a:solidFill>
              </a:rPr>
              <a:t>og</a:t>
            </a:r>
            <a:r>
              <a:rPr lang="en-US" sz="1800">
                <a:solidFill>
                  <a:schemeClr val="tx1"/>
                </a:solidFill>
              </a:rPr>
              <a:t> Dagný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498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293</Words>
  <Application>Microsoft Office PowerPoint</Application>
  <PresentationFormat>Víðskjár</PresentationFormat>
  <Paragraphs>19</Paragraphs>
  <Slides>6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4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6</vt:i4>
      </vt:variant>
    </vt:vector>
  </HeadingPairs>
  <TitlesOfParts>
    <vt:vector size="11" baseType="lpstr">
      <vt:lpstr>Arial</vt:lpstr>
      <vt:lpstr>Calisto MT</vt:lpstr>
      <vt:lpstr>Times New Roman</vt:lpstr>
      <vt:lpstr>Univers Condensed</vt:lpstr>
      <vt:lpstr>ChronicleVTI</vt:lpstr>
      <vt:lpstr>Lokaverkefni Íslensku</vt:lpstr>
      <vt:lpstr>Hvað völdum við!</vt:lpstr>
      <vt:lpstr>Um vopnið Atgeir !</vt:lpstr>
      <vt:lpstr>Tími 1</vt:lpstr>
      <vt:lpstr>Tími 2 </vt:lpstr>
      <vt:lpstr>Takk fyrir okkur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Notandi</dc:creator>
  <cp:lastModifiedBy>Jóna Guðbjörg Torfadóttir - MS</cp:lastModifiedBy>
  <cp:revision>123</cp:revision>
  <dcterms:created xsi:type="dcterms:W3CDTF">2025-02-13T19:19:20Z</dcterms:created>
  <dcterms:modified xsi:type="dcterms:W3CDTF">2025-02-14T17:20:04Z</dcterms:modified>
</cp:coreProperties>
</file>