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138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2E4A723-FB5E-408B-AAEB-8384A257B8F8}" type="doc">
      <dgm:prSet loTypeId="urn:microsoft.com/office/officeart/2008/layout/LinedList" loCatId="list" qsTypeId="urn:microsoft.com/office/officeart/2005/8/quickstyle/simple2" qsCatId="simple" csTypeId="urn:microsoft.com/office/officeart/2005/8/colors/accent5_2" csCatId="accent5" phldr="1"/>
      <dgm:spPr/>
      <dgm:t>
        <a:bodyPr/>
        <a:lstStyle/>
        <a:p>
          <a:endParaRPr lang="en-US"/>
        </a:p>
      </dgm:t>
    </dgm:pt>
    <dgm:pt modelId="{E7DBAA06-0490-4A1D-A4E9-9502C68C53F7}">
      <dgm:prSet/>
      <dgm:spPr/>
      <dgm:t>
        <a:bodyPr/>
        <a:lstStyle/>
        <a:p>
          <a:r>
            <a:rPr lang="en-GB" dirty="0" err="1"/>
            <a:t>Segið</a:t>
          </a:r>
          <a:r>
            <a:rPr lang="en-GB" dirty="0"/>
            <a:t> </a:t>
          </a:r>
          <a:r>
            <a:rPr lang="en-GB" dirty="0" err="1"/>
            <a:t>frá</a:t>
          </a:r>
          <a:r>
            <a:rPr lang="en-GB" dirty="0"/>
            <a:t> </a:t>
          </a:r>
          <a:r>
            <a:rPr lang="en-GB" dirty="0" err="1"/>
            <a:t>heitasta</a:t>
          </a:r>
          <a:r>
            <a:rPr lang="en-GB" b="1" dirty="0"/>
            <a:t> </a:t>
          </a:r>
          <a:r>
            <a:rPr lang="en-GB" b="1" dirty="0" err="1"/>
            <a:t>slúðrinu</a:t>
          </a:r>
          <a:r>
            <a:rPr lang="en-GB" b="1" dirty="0"/>
            <a:t> </a:t>
          </a:r>
          <a:r>
            <a:rPr lang="en-GB" dirty="0"/>
            <a:t>í </a:t>
          </a:r>
          <a:r>
            <a:rPr lang="en-GB" dirty="0" err="1"/>
            <a:t>Njálu</a:t>
          </a:r>
          <a:r>
            <a:rPr lang="en-GB" dirty="0"/>
            <a:t>:  2-3 </a:t>
          </a:r>
          <a:r>
            <a:rPr lang="en-GB" dirty="0" err="1"/>
            <a:t>sögur</a:t>
          </a:r>
          <a:endParaRPr lang="en-US" dirty="0"/>
        </a:p>
      </dgm:t>
    </dgm:pt>
    <dgm:pt modelId="{2ED4797B-0D92-446A-91CB-62F81E930C19}" type="parTrans" cxnId="{34FAFF6A-C533-4743-9453-74E51754115B}">
      <dgm:prSet/>
      <dgm:spPr/>
      <dgm:t>
        <a:bodyPr/>
        <a:lstStyle/>
        <a:p>
          <a:endParaRPr lang="en-US"/>
        </a:p>
      </dgm:t>
    </dgm:pt>
    <dgm:pt modelId="{AAC74DD4-207D-4263-B97D-8FE24EBFE417}" type="sibTrans" cxnId="{34FAFF6A-C533-4743-9453-74E51754115B}">
      <dgm:prSet/>
      <dgm:spPr/>
      <dgm:t>
        <a:bodyPr/>
        <a:lstStyle/>
        <a:p>
          <a:endParaRPr lang="en-US"/>
        </a:p>
      </dgm:t>
    </dgm:pt>
    <dgm:pt modelId="{9EA09B2B-6E82-484D-AD0F-12406BF4778D}">
      <dgm:prSet/>
      <dgm:spPr/>
      <dgm:t>
        <a:bodyPr/>
        <a:lstStyle/>
        <a:p>
          <a:r>
            <a:rPr lang="en-US" dirty="0" err="1"/>
            <a:t>Veljið</a:t>
          </a:r>
          <a:r>
            <a:rPr lang="en-US" dirty="0"/>
            <a:t> </a:t>
          </a:r>
          <a:r>
            <a:rPr lang="en-US" dirty="0" err="1"/>
            <a:t>góðar</a:t>
          </a:r>
          <a:r>
            <a:rPr lang="en-US" dirty="0"/>
            <a:t> </a:t>
          </a:r>
          <a:r>
            <a:rPr lang="en-US" dirty="0" err="1"/>
            <a:t>smellbeitur</a:t>
          </a:r>
          <a:r>
            <a:rPr lang="en-US" dirty="0"/>
            <a:t> </a:t>
          </a:r>
        </a:p>
      </dgm:t>
    </dgm:pt>
    <dgm:pt modelId="{F85C0CCD-FA81-4B61-ADD5-D88CFAFAB182}" type="parTrans" cxnId="{8F007F05-5521-4DF0-8D7E-D9EF344E748F}">
      <dgm:prSet/>
      <dgm:spPr/>
      <dgm:t>
        <a:bodyPr/>
        <a:lstStyle/>
        <a:p>
          <a:endParaRPr lang="en-US"/>
        </a:p>
      </dgm:t>
    </dgm:pt>
    <dgm:pt modelId="{E40B554C-F030-4F14-86BE-57BF02C20B60}" type="sibTrans" cxnId="{8F007F05-5521-4DF0-8D7E-D9EF344E748F}">
      <dgm:prSet/>
      <dgm:spPr/>
      <dgm:t>
        <a:bodyPr/>
        <a:lstStyle/>
        <a:p>
          <a:endParaRPr lang="en-US"/>
        </a:p>
      </dgm:t>
    </dgm:pt>
    <dgm:pt modelId="{C4095F52-23A1-49C5-B819-8CBD982AE738}">
      <dgm:prSet/>
      <dgm:spPr/>
      <dgm:t>
        <a:bodyPr/>
        <a:lstStyle/>
        <a:p>
          <a:r>
            <a:rPr lang="en-US" dirty="0" err="1"/>
            <a:t>Finnið</a:t>
          </a:r>
          <a:r>
            <a:rPr lang="en-US" dirty="0"/>
            <a:t> </a:t>
          </a:r>
          <a:r>
            <a:rPr lang="en-US" dirty="0" err="1"/>
            <a:t>lýsandi</a:t>
          </a:r>
          <a:r>
            <a:rPr lang="en-US" dirty="0"/>
            <a:t> </a:t>
          </a:r>
          <a:r>
            <a:rPr lang="en-US" dirty="0" err="1"/>
            <a:t>myndefni</a:t>
          </a:r>
          <a:r>
            <a:rPr lang="en-US" dirty="0"/>
            <a:t>, </a:t>
          </a:r>
          <a:r>
            <a:rPr lang="en-US" dirty="0" err="1"/>
            <a:t>a.m.k</a:t>
          </a:r>
          <a:r>
            <a:rPr lang="en-US" dirty="0"/>
            <a:t>. </a:t>
          </a:r>
          <a:r>
            <a:rPr lang="en-US" dirty="0" err="1"/>
            <a:t>tvær</a:t>
          </a:r>
          <a:r>
            <a:rPr lang="en-US" dirty="0"/>
            <a:t> </a:t>
          </a:r>
          <a:r>
            <a:rPr lang="en-US" dirty="0" err="1"/>
            <a:t>myndir</a:t>
          </a:r>
          <a:r>
            <a:rPr lang="en-US" dirty="0"/>
            <a:t> </a:t>
          </a:r>
          <a:r>
            <a:rPr lang="en-US" dirty="0" err="1"/>
            <a:t>fyrir</a:t>
          </a:r>
          <a:r>
            <a:rPr lang="en-US" dirty="0"/>
            <a:t> </a:t>
          </a:r>
          <a:r>
            <a:rPr lang="en-US" dirty="0" err="1"/>
            <a:t>hverja</a:t>
          </a:r>
          <a:r>
            <a:rPr lang="en-US" dirty="0"/>
            <a:t> </a:t>
          </a:r>
          <a:r>
            <a:rPr lang="en-US" dirty="0" err="1"/>
            <a:t>slúðurfrétt</a:t>
          </a:r>
          <a:endParaRPr lang="en-US" dirty="0"/>
        </a:p>
      </dgm:t>
    </dgm:pt>
    <dgm:pt modelId="{CD8E7981-E3FA-461C-936E-5BB0FB90CE4F}" type="parTrans" cxnId="{9F360B92-9A46-4B1B-ABBC-E79A3190EEC8}">
      <dgm:prSet/>
      <dgm:spPr/>
      <dgm:t>
        <a:bodyPr/>
        <a:lstStyle/>
        <a:p>
          <a:endParaRPr lang="en-US"/>
        </a:p>
      </dgm:t>
    </dgm:pt>
    <dgm:pt modelId="{F6468FA0-F9A8-47C6-B84B-EDF76C04D5DB}" type="sibTrans" cxnId="{9F360B92-9A46-4B1B-ABBC-E79A3190EEC8}">
      <dgm:prSet/>
      <dgm:spPr/>
      <dgm:t>
        <a:bodyPr/>
        <a:lstStyle/>
        <a:p>
          <a:endParaRPr lang="en-US"/>
        </a:p>
      </dgm:t>
    </dgm:pt>
    <dgm:pt modelId="{E354DE39-92B8-44FF-8429-984BE4DEA8F3}">
      <dgm:prSet/>
      <dgm:spPr/>
      <dgm:t>
        <a:bodyPr/>
        <a:lstStyle/>
        <a:p>
          <a:r>
            <a:rPr lang="en-US" dirty="0" err="1"/>
            <a:t>Setjið</a:t>
          </a:r>
          <a:r>
            <a:rPr lang="en-US" dirty="0"/>
            <a:t> </a:t>
          </a:r>
          <a:r>
            <a:rPr lang="en-US" dirty="0" err="1"/>
            <a:t>slúðurfréttirnar</a:t>
          </a:r>
          <a:r>
            <a:rPr lang="en-US" dirty="0"/>
            <a:t> </a:t>
          </a:r>
          <a:r>
            <a:rPr lang="en-US" dirty="0" err="1"/>
            <a:t>upp</a:t>
          </a:r>
          <a:r>
            <a:rPr lang="en-US" dirty="0"/>
            <a:t> í </a:t>
          </a:r>
          <a:r>
            <a:rPr lang="en-US" dirty="0" err="1"/>
            <a:t>glærukynningu</a:t>
          </a:r>
          <a:r>
            <a:rPr lang="en-US" dirty="0"/>
            <a:t> </a:t>
          </a:r>
          <a:r>
            <a:rPr lang="en-US" dirty="0" err="1"/>
            <a:t>og</a:t>
          </a:r>
          <a:r>
            <a:rPr lang="en-US" dirty="0"/>
            <a:t> </a:t>
          </a:r>
          <a:r>
            <a:rPr lang="en-US" dirty="0" err="1"/>
            <a:t>sýnið</a:t>
          </a:r>
          <a:r>
            <a:rPr lang="en-US" dirty="0"/>
            <a:t> í </a:t>
          </a:r>
          <a:r>
            <a:rPr lang="en-US" dirty="0" err="1"/>
            <a:t>næsta</a:t>
          </a:r>
          <a:r>
            <a:rPr lang="en-US" dirty="0"/>
            <a:t> </a:t>
          </a:r>
          <a:r>
            <a:rPr lang="en-US" dirty="0" err="1"/>
            <a:t>tíma</a:t>
          </a:r>
          <a:r>
            <a:rPr lang="en-US" dirty="0"/>
            <a:t> </a:t>
          </a:r>
          <a:r>
            <a:rPr lang="en-US" dirty="0">
              <a:sym typeface="Wingdings" panose="05000000000000000000" pitchFamily="2" charset="2"/>
            </a:rPr>
            <a:t></a:t>
          </a:r>
          <a:endParaRPr lang="en-US" dirty="0"/>
        </a:p>
      </dgm:t>
    </dgm:pt>
    <dgm:pt modelId="{4599F5AC-A236-4990-A413-CBA9680287F0}" type="parTrans" cxnId="{C1D9D949-1E54-4F3D-BBDA-01416149C6EA}">
      <dgm:prSet/>
      <dgm:spPr/>
      <dgm:t>
        <a:bodyPr/>
        <a:lstStyle/>
        <a:p>
          <a:endParaRPr lang="en-GB"/>
        </a:p>
      </dgm:t>
    </dgm:pt>
    <dgm:pt modelId="{FE37C5A1-D5BC-4A69-9901-C5F24C1F9671}" type="sibTrans" cxnId="{C1D9D949-1E54-4F3D-BBDA-01416149C6EA}">
      <dgm:prSet/>
      <dgm:spPr/>
      <dgm:t>
        <a:bodyPr/>
        <a:lstStyle/>
        <a:p>
          <a:endParaRPr lang="en-GB"/>
        </a:p>
      </dgm:t>
    </dgm:pt>
    <dgm:pt modelId="{F193645E-67DD-48ED-9BAB-D7B7AA8E3A15}" type="pres">
      <dgm:prSet presAssocID="{82E4A723-FB5E-408B-AAEB-8384A257B8F8}" presName="vert0" presStyleCnt="0">
        <dgm:presLayoutVars>
          <dgm:dir/>
          <dgm:animOne val="branch"/>
          <dgm:animLvl val="lvl"/>
        </dgm:presLayoutVars>
      </dgm:prSet>
      <dgm:spPr/>
    </dgm:pt>
    <dgm:pt modelId="{0C00DEAC-CDEA-48FE-8AFD-D64B11FC7092}" type="pres">
      <dgm:prSet presAssocID="{E7DBAA06-0490-4A1D-A4E9-9502C68C53F7}" presName="thickLine" presStyleLbl="alignNode1" presStyleIdx="0" presStyleCnt="4"/>
      <dgm:spPr/>
    </dgm:pt>
    <dgm:pt modelId="{4658B846-6CED-4779-B7BE-6B0F7DBC4AEA}" type="pres">
      <dgm:prSet presAssocID="{E7DBAA06-0490-4A1D-A4E9-9502C68C53F7}" presName="horz1" presStyleCnt="0"/>
      <dgm:spPr/>
    </dgm:pt>
    <dgm:pt modelId="{1954CF2A-6CA2-4D5E-A144-B8657A3BE25E}" type="pres">
      <dgm:prSet presAssocID="{E7DBAA06-0490-4A1D-A4E9-9502C68C53F7}" presName="tx1" presStyleLbl="revTx" presStyleIdx="0" presStyleCnt="4"/>
      <dgm:spPr/>
    </dgm:pt>
    <dgm:pt modelId="{7FA39D97-E645-4CC5-82C8-DB2C8AE7B9A0}" type="pres">
      <dgm:prSet presAssocID="{E7DBAA06-0490-4A1D-A4E9-9502C68C53F7}" presName="vert1" presStyleCnt="0"/>
      <dgm:spPr/>
    </dgm:pt>
    <dgm:pt modelId="{5DFDC04B-DE4D-4E19-9B23-4F0AA6BCE41D}" type="pres">
      <dgm:prSet presAssocID="{9EA09B2B-6E82-484D-AD0F-12406BF4778D}" presName="thickLine" presStyleLbl="alignNode1" presStyleIdx="1" presStyleCnt="4"/>
      <dgm:spPr/>
    </dgm:pt>
    <dgm:pt modelId="{FCD065F3-E1FB-474C-B229-28931A79E133}" type="pres">
      <dgm:prSet presAssocID="{9EA09B2B-6E82-484D-AD0F-12406BF4778D}" presName="horz1" presStyleCnt="0"/>
      <dgm:spPr/>
    </dgm:pt>
    <dgm:pt modelId="{0704E964-191D-45AD-BE76-FBEB73ACD958}" type="pres">
      <dgm:prSet presAssocID="{9EA09B2B-6E82-484D-AD0F-12406BF4778D}" presName="tx1" presStyleLbl="revTx" presStyleIdx="1" presStyleCnt="4"/>
      <dgm:spPr/>
    </dgm:pt>
    <dgm:pt modelId="{138B5B24-19EA-4C79-9758-986C0465E829}" type="pres">
      <dgm:prSet presAssocID="{9EA09B2B-6E82-484D-AD0F-12406BF4778D}" presName="vert1" presStyleCnt="0"/>
      <dgm:spPr/>
    </dgm:pt>
    <dgm:pt modelId="{DC8E034F-F16E-4D6E-B947-E9A3A3C5EBB2}" type="pres">
      <dgm:prSet presAssocID="{C4095F52-23A1-49C5-B819-8CBD982AE738}" presName="thickLine" presStyleLbl="alignNode1" presStyleIdx="2" presStyleCnt="4"/>
      <dgm:spPr/>
    </dgm:pt>
    <dgm:pt modelId="{174E2CAE-3A39-4591-BAEC-41ED51F00092}" type="pres">
      <dgm:prSet presAssocID="{C4095F52-23A1-49C5-B819-8CBD982AE738}" presName="horz1" presStyleCnt="0"/>
      <dgm:spPr/>
    </dgm:pt>
    <dgm:pt modelId="{5F75A3BD-BD4C-4614-BEFE-6B6CBEB1D930}" type="pres">
      <dgm:prSet presAssocID="{C4095F52-23A1-49C5-B819-8CBD982AE738}" presName="tx1" presStyleLbl="revTx" presStyleIdx="2" presStyleCnt="4"/>
      <dgm:spPr/>
    </dgm:pt>
    <dgm:pt modelId="{77440013-79B9-4DCE-BD47-A3890696DC83}" type="pres">
      <dgm:prSet presAssocID="{C4095F52-23A1-49C5-B819-8CBD982AE738}" presName="vert1" presStyleCnt="0"/>
      <dgm:spPr/>
    </dgm:pt>
    <dgm:pt modelId="{FE35B1AD-5D11-410E-9988-6E7FEA383889}" type="pres">
      <dgm:prSet presAssocID="{E354DE39-92B8-44FF-8429-984BE4DEA8F3}" presName="thickLine" presStyleLbl="alignNode1" presStyleIdx="3" presStyleCnt="4"/>
      <dgm:spPr/>
    </dgm:pt>
    <dgm:pt modelId="{722925BE-4C18-4BF9-8756-18A5E540AD07}" type="pres">
      <dgm:prSet presAssocID="{E354DE39-92B8-44FF-8429-984BE4DEA8F3}" presName="horz1" presStyleCnt="0"/>
      <dgm:spPr/>
    </dgm:pt>
    <dgm:pt modelId="{268AA898-AFC0-4C0B-8FAE-E5AE6B7C9EE3}" type="pres">
      <dgm:prSet presAssocID="{E354DE39-92B8-44FF-8429-984BE4DEA8F3}" presName="tx1" presStyleLbl="revTx" presStyleIdx="3" presStyleCnt="4"/>
      <dgm:spPr/>
    </dgm:pt>
    <dgm:pt modelId="{2115500F-6ABC-4A4A-B69D-EA2D093F15D7}" type="pres">
      <dgm:prSet presAssocID="{E354DE39-92B8-44FF-8429-984BE4DEA8F3}" presName="vert1" presStyleCnt="0"/>
      <dgm:spPr/>
    </dgm:pt>
  </dgm:ptLst>
  <dgm:cxnLst>
    <dgm:cxn modelId="{8F007F05-5521-4DF0-8D7E-D9EF344E748F}" srcId="{82E4A723-FB5E-408B-AAEB-8384A257B8F8}" destId="{9EA09B2B-6E82-484D-AD0F-12406BF4778D}" srcOrd="1" destOrd="0" parTransId="{F85C0CCD-FA81-4B61-ADD5-D88CFAFAB182}" sibTransId="{E40B554C-F030-4F14-86BE-57BF02C20B60}"/>
    <dgm:cxn modelId="{770E660C-09F8-4D1D-BCAA-BF9804BFCC51}" type="presOf" srcId="{9EA09B2B-6E82-484D-AD0F-12406BF4778D}" destId="{0704E964-191D-45AD-BE76-FBEB73ACD958}" srcOrd="0" destOrd="0" presId="urn:microsoft.com/office/officeart/2008/layout/LinedList"/>
    <dgm:cxn modelId="{7B992C5D-246F-416D-8134-690B175EFDC3}" type="presOf" srcId="{C4095F52-23A1-49C5-B819-8CBD982AE738}" destId="{5F75A3BD-BD4C-4614-BEFE-6B6CBEB1D930}" srcOrd="0" destOrd="0" presId="urn:microsoft.com/office/officeart/2008/layout/LinedList"/>
    <dgm:cxn modelId="{C1D9D949-1E54-4F3D-BBDA-01416149C6EA}" srcId="{82E4A723-FB5E-408B-AAEB-8384A257B8F8}" destId="{E354DE39-92B8-44FF-8429-984BE4DEA8F3}" srcOrd="3" destOrd="0" parTransId="{4599F5AC-A236-4990-A413-CBA9680287F0}" sibTransId="{FE37C5A1-D5BC-4A69-9901-C5F24C1F9671}"/>
    <dgm:cxn modelId="{34FAFF6A-C533-4743-9453-74E51754115B}" srcId="{82E4A723-FB5E-408B-AAEB-8384A257B8F8}" destId="{E7DBAA06-0490-4A1D-A4E9-9502C68C53F7}" srcOrd="0" destOrd="0" parTransId="{2ED4797B-0D92-446A-91CB-62F81E930C19}" sibTransId="{AAC74DD4-207D-4263-B97D-8FE24EBFE417}"/>
    <dgm:cxn modelId="{B9D12B74-A3E3-4ED2-84F9-67E93485DA28}" type="presOf" srcId="{82E4A723-FB5E-408B-AAEB-8384A257B8F8}" destId="{F193645E-67DD-48ED-9BAB-D7B7AA8E3A15}" srcOrd="0" destOrd="0" presId="urn:microsoft.com/office/officeart/2008/layout/LinedList"/>
    <dgm:cxn modelId="{9F360B92-9A46-4B1B-ABBC-E79A3190EEC8}" srcId="{82E4A723-FB5E-408B-AAEB-8384A257B8F8}" destId="{C4095F52-23A1-49C5-B819-8CBD982AE738}" srcOrd="2" destOrd="0" parTransId="{CD8E7981-E3FA-461C-936E-5BB0FB90CE4F}" sibTransId="{F6468FA0-F9A8-47C6-B84B-EDF76C04D5DB}"/>
    <dgm:cxn modelId="{20EAB3C4-0A7F-4BED-A2E4-0E92CF57639D}" type="presOf" srcId="{E7DBAA06-0490-4A1D-A4E9-9502C68C53F7}" destId="{1954CF2A-6CA2-4D5E-A144-B8657A3BE25E}" srcOrd="0" destOrd="0" presId="urn:microsoft.com/office/officeart/2008/layout/LinedList"/>
    <dgm:cxn modelId="{1FB5FAE5-F033-448E-A6CA-4CA03D2CFBE5}" type="presOf" srcId="{E354DE39-92B8-44FF-8429-984BE4DEA8F3}" destId="{268AA898-AFC0-4C0B-8FAE-E5AE6B7C9EE3}" srcOrd="0" destOrd="0" presId="urn:microsoft.com/office/officeart/2008/layout/LinedList"/>
    <dgm:cxn modelId="{872C1948-41E3-4DA1-A80B-0922F384F1BF}" type="presParOf" srcId="{F193645E-67DD-48ED-9BAB-D7B7AA8E3A15}" destId="{0C00DEAC-CDEA-48FE-8AFD-D64B11FC7092}" srcOrd="0" destOrd="0" presId="urn:microsoft.com/office/officeart/2008/layout/LinedList"/>
    <dgm:cxn modelId="{50B3BF32-0574-4F5A-BED8-D4C50AEDD6D0}" type="presParOf" srcId="{F193645E-67DD-48ED-9BAB-D7B7AA8E3A15}" destId="{4658B846-6CED-4779-B7BE-6B0F7DBC4AEA}" srcOrd="1" destOrd="0" presId="urn:microsoft.com/office/officeart/2008/layout/LinedList"/>
    <dgm:cxn modelId="{32D2AD4B-9268-446B-A189-5F603341E894}" type="presParOf" srcId="{4658B846-6CED-4779-B7BE-6B0F7DBC4AEA}" destId="{1954CF2A-6CA2-4D5E-A144-B8657A3BE25E}" srcOrd="0" destOrd="0" presId="urn:microsoft.com/office/officeart/2008/layout/LinedList"/>
    <dgm:cxn modelId="{70FAF59A-5170-444D-97DC-00474889D9F1}" type="presParOf" srcId="{4658B846-6CED-4779-B7BE-6B0F7DBC4AEA}" destId="{7FA39D97-E645-4CC5-82C8-DB2C8AE7B9A0}" srcOrd="1" destOrd="0" presId="urn:microsoft.com/office/officeart/2008/layout/LinedList"/>
    <dgm:cxn modelId="{69FE3DA9-2C26-4A4B-9D38-4D1BBF5DD423}" type="presParOf" srcId="{F193645E-67DD-48ED-9BAB-D7B7AA8E3A15}" destId="{5DFDC04B-DE4D-4E19-9B23-4F0AA6BCE41D}" srcOrd="2" destOrd="0" presId="urn:microsoft.com/office/officeart/2008/layout/LinedList"/>
    <dgm:cxn modelId="{266F08D2-4EDB-47C4-83FD-2C4CB38AFD2D}" type="presParOf" srcId="{F193645E-67DD-48ED-9BAB-D7B7AA8E3A15}" destId="{FCD065F3-E1FB-474C-B229-28931A79E133}" srcOrd="3" destOrd="0" presId="urn:microsoft.com/office/officeart/2008/layout/LinedList"/>
    <dgm:cxn modelId="{242E92FF-1AE6-4B63-A7EB-37C78DD393C9}" type="presParOf" srcId="{FCD065F3-E1FB-474C-B229-28931A79E133}" destId="{0704E964-191D-45AD-BE76-FBEB73ACD958}" srcOrd="0" destOrd="0" presId="urn:microsoft.com/office/officeart/2008/layout/LinedList"/>
    <dgm:cxn modelId="{81944C6C-036D-4644-98C7-40506651EAF0}" type="presParOf" srcId="{FCD065F3-E1FB-474C-B229-28931A79E133}" destId="{138B5B24-19EA-4C79-9758-986C0465E829}" srcOrd="1" destOrd="0" presId="urn:microsoft.com/office/officeart/2008/layout/LinedList"/>
    <dgm:cxn modelId="{2467E81B-D288-4A5F-9A90-F3E384ADCE90}" type="presParOf" srcId="{F193645E-67DD-48ED-9BAB-D7B7AA8E3A15}" destId="{DC8E034F-F16E-4D6E-B947-E9A3A3C5EBB2}" srcOrd="4" destOrd="0" presId="urn:microsoft.com/office/officeart/2008/layout/LinedList"/>
    <dgm:cxn modelId="{0F63F97B-C8C5-402D-BD99-48343BBF5D79}" type="presParOf" srcId="{F193645E-67DD-48ED-9BAB-D7B7AA8E3A15}" destId="{174E2CAE-3A39-4591-BAEC-41ED51F00092}" srcOrd="5" destOrd="0" presId="urn:microsoft.com/office/officeart/2008/layout/LinedList"/>
    <dgm:cxn modelId="{CFDA5AEF-DD72-438C-8F36-F1BFCDF014EC}" type="presParOf" srcId="{174E2CAE-3A39-4591-BAEC-41ED51F00092}" destId="{5F75A3BD-BD4C-4614-BEFE-6B6CBEB1D930}" srcOrd="0" destOrd="0" presId="urn:microsoft.com/office/officeart/2008/layout/LinedList"/>
    <dgm:cxn modelId="{E20755B8-ECCE-4E54-BE08-EA78EF1D6240}" type="presParOf" srcId="{174E2CAE-3A39-4591-BAEC-41ED51F00092}" destId="{77440013-79B9-4DCE-BD47-A3890696DC83}" srcOrd="1" destOrd="0" presId="urn:microsoft.com/office/officeart/2008/layout/LinedList"/>
    <dgm:cxn modelId="{78BAC977-F1EB-473C-B643-030CFF411F1C}" type="presParOf" srcId="{F193645E-67DD-48ED-9BAB-D7B7AA8E3A15}" destId="{FE35B1AD-5D11-410E-9988-6E7FEA383889}" srcOrd="6" destOrd="0" presId="urn:microsoft.com/office/officeart/2008/layout/LinedList"/>
    <dgm:cxn modelId="{9D47460A-164C-40B5-98A5-B82DC3AE0123}" type="presParOf" srcId="{F193645E-67DD-48ED-9BAB-D7B7AA8E3A15}" destId="{722925BE-4C18-4BF9-8756-18A5E540AD07}" srcOrd="7" destOrd="0" presId="urn:microsoft.com/office/officeart/2008/layout/LinedList"/>
    <dgm:cxn modelId="{C33676F1-F3D9-40B8-BB40-C0E994E1F9A3}" type="presParOf" srcId="{722925BE-4C18-4BF9-8756-18A5E540AD07}" destId="{268AA898-AFC0-4C0B-8FAE-E5AE6B7C9EE3}" srcOrd="0" destOrd="0" presId="urn:microsoft.com/office/officeart/2008/layout/LinedList"/>
    <dgm:cxn modelId="{63DA58B5-68A7-48B3-B0CE-ABF0C8C90783}" type="presParOf" srcId="{722925BE-4C18-4BF9-8756-18A5E540AD07}" destId="{2115500F-6ABC-4A4A-B69D-EA2D093F15D7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21F51B1-A8D5-4110-87D4-F0BBC5F75FD3}" type="doc">
      <dgm:prSet loTypeId="urn:microsoft.com/office/officeart/2005/8/layout/vList2" loCatId="list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7558276F-E77A-49F7-9B62-94D35036BE9B}">
      <dgm:prSet/>
      <dgm:spPr/>
      <dgm:t>
        <a:bodyPr/>
        <a:lstStyle/>
        <a:p>
          <a:r>
            <a:rPr lang="en-GB"/>
            <a:t>Hópur 1: Hrútur, Unnur og Gunnhildur k. 1-6</a:t>
          </a:r>
          <a:endParaRPr lang="en-US"/>
        </a:p>
      </dgm:t>
    </dgm:pt>
    <dgm:pt modelId="{58E33EFD-A349-47C3-B618-A8E689C1ED4A}" type="parTrans" cxnId="{56C5031D-2951-4438-B286-DF9FA41652E9}">
      <dgm:prSet/>
      <dgm:spPr/>
      <dgm:t>
        <a:bodyPr/>
        <a:lstStyle/>
        <a:p>
          <a:endParaRPr lang="en-US"/>
        </a:p>
      </dgm:t>
    </dgm:pt>
    <dgm:pt modelId="{F7FC6C2E-3126-4DAC-9EAB-3B6EAC7A798A}" type="sibTrans" cxnId="{56C5031D-2951-4438-B286-DF9FA41652E9}">
      <dgm:prSet/>
      <dgm:spPr/>
      <dgm:t>
        <a:bodyPr/>
        <a:lstStyle/>
        <a:p>
          <a:endParaRPr lang="en-US"/>
        </a:p>
      </dgm:t>
    </dgm:pt>
    <dgm:pt modelId="{8A2D814F-EF51-4F82-9077-06BBD9AD039E}">
      <dgm:prSet/>
      <dgm:spPr/>
      <dgm:t>
        <a:bodyPr/>
        <a:lstStyle/>
        <a:p>
          <a:r>
            <a:rPr lang="en-GB" dirty="0" err="1"/>
            <a:t>Hópur</a:t>
          </a:r>
          <a:r>
            <a:rPr lang="en-GB" dirty="0"/>
            <a:t> 2: </a:t>
          </a:r>
          <a:r>
            <a:rPr lang="en-GB" dirty="0" err="1"/>
            <a:t>Hrútur</a:t>
          </a:r>
          <a:r>
            <a:rPr lang="en-GB" dirty="0"/>
            <a:t>, </a:t>
          </a:r>
          <a:r>
            <a:rPr lang="en-GB" dirty="0" err="1"/>
            <a:t>Unnur</a:t>
          </a:r>
          <a:r>
            <a:rPr lang="en-GB" dirty="0"/>
            <a:t>, </a:t>
          </a:r>
          <a:r>
            <a:rPr lang="en-GB" dirty="0" err="1"/>
            <a:t>Hallgerður</a:t>
          </a:r>
          <a:r>
            <a:rPr lang="en-GB" dirty="0"/>
            <a:t> </a:t>
          </a:r>
          <a:r>
            <a:rPr lang="en-GB" dirty="0" err="1"/>
            <a:t>og</a:t>
          </a:r>
          <a:r>
            <a:rPr lang="en-GB" dirty="0"/>
            <a:t> </a:t>
          </a:r>
          <a:r>
            <a:rPr lang="en-GB" dirty="0" err="1"/>
            <a:t>Þorvaldur</a:t>
          </a:r>
          <a:r>
            <a:rPr lang="en-GB" dirty="0"/>
            <a:t> k. 7-12</a:t>
          </a:r>
          <a:endParaRPr lang="en-US" dirty="0"/>
        </a:p>
      </dgm:t>
    </dgm:pt>
    <dgm:pt modelId="{F2D5AEA1-02F6-4703-B0FF-3E3FB55546C1}" type="parTrans" cxnId="{BF46B489-32CC-43EA-8FB5-417D392B615A}">
      <dgm:prSet/>
      <dgm:spPr/>
      <dgm:t>
        <a:bodyPr/>
        <a:lstStyle/>
        <a:p>
          <a:endParaRPr lang="en-US"/>
        </a:p>
      </dgm:t>
    </dgm:pt>
    <dgm:pt modelId="{F6FC041D-B487-4B36-B65A-1409C359C43A}" type="sibTrans" cxnId="{BF46B489-32CC-43EA-8FB5-417D392B615A}">
      <dgm:prSet/>
      <dgm:spPr/>
      <dgm:t>
        <a:bodyPr/>
        <a:lstStyle/>
        <a:p>
          <a:endParaRPr lang="en-US"/>
        </a:p>
      </dgm:t>
    </dgm:pt>
    <dgm:pt modelId="{A710AD67-4DD9-4AFB-BB52-7E34F82AFB0E}">
      <dgm:prSet/>
      <dgm:spPr/>
      <dgm:t>
        <a:bodyPr/>
        <a:lstStyle/>
        <a:p>
          <a:r>
            <a:rPr lang="en-GB"/>
            <a:t>Hópur 3: Hallgerður og Glúmur k. 13-17</a:t>
          </a:r>
          <a:endParaRPr lang="en-US"/>
        </a:p>
      </dgm:t>
    </dgm:pt>
    <dgm:pt modelId="{3D5DD63B-FE10-466B-BC09-0A63E654F091}" type="parTrans" cxnId="{C853333E-92B0-462C-AE48-658150EF49A9}">
      <dgm:prSet/>
      <dgm:spPr/>
      <dgm:t>
        <a:bodyPr/>
        <a:lstStyle/>
        <a:p>
          <a:endParaRPr lang="en-US"/>
        </a:p>
      </dgm:t>
    </dgm:pt>
    <dgm:pt modelId="{7CC55AC3-4F09-490F-8F07-EFC2A6069D28}" type="sibTrans" cxnId="{C853333E-92B0-462C-AE48-658150EF49A9}">
      <dgm:prSet/>
      <dgm:spPr/>
      <dgm:t>
        <a:bodyPr/>
        <a:lstStyle/>
        <a:p>
          <a:endParaRPr lang="en-US"/>
        </a:p>
      </dgm:t>
    </dgm:pt>
    <dgm:pt modelId="{0E401409-600F-424A-855E-3B06564FF95D}">
      <dgm:prSet/>
      <dgm:spPr/>
      <dgm:t>
        <a:bodyPr/>
        <a:lstStyle/>
        <a:p>
          <a:r>
            <a:rPr lang="en-GB"/>
            <a:t>Hópur 4: Njáll, synir hans og Þráinn k. 20, 25-27, 34</a:t>
          </a:r>
          <a:endParaRPr lang="en-US"/>
        </a:p>
      </dgm:t>
    </dgm:pt>
    <dgm:pt modelId="{78C028FE-BC18-4050-B8DF-88A495BCF17C}" type="parTrans" cxnId="{4CB2F2FB-1C7E-4785-83CA-005199AF98CA}">
      <dgm:prSet/>
      <dgm:spPr/>
      <dgm:t>
        <a:bodyPr/>
        <a:lstStyle/>
        <a:p>
          <a:endParaRPr lang="en-US"/>
        </a:p>
      </dgm:t>
    </dgm:pt>
    <dgm:pt modelId="{EE4EBD93-0D66-4CA3-AAF4-F7BD58ABB342}" type="sibTrans" cxnId="{4CB2F2FB-1C7E-4785-83CA-005199AF98CA}">
      <dgm:prSet/>
      <dgm:spPr/>
      <dgm:t>
        <a:bodyPr/>
        <a:lstStyle/>
        <a:p>
          <a:endParaRPr lang="en-US"/>
        </a:p>
      </dgm:t>
    </dgm:pt>
    <dgm:pt modelId="{FCEB9524-5B98-4431-AF8D-7F1B479CE5E1}">
      <dgm:prSet/>
      <dgm:spPr/>
      <dgm:t>
        <a:bodyPr/>
        <a:lstStyle/>
        <a:p>
          <a:r>
            <a:rPr lang="en-GB"/>
            <a:t>Hópur 5. Kaupa-Héðinn, Unnur og Mörður k. 18, 21-24</a:t>
          </a:r>
          <a:endParaRPr lang="en-US"/>
        </a:p>
      </dgm:t>
    </dgm:pt>
    <dgm:pt modelId="{CE6625ED-9804-451C-8C78-24A98E7F0763}" type="parTrans" cxnId="{1EA56C7D-ECD5-4309-8797-E41F37F31BE4}">
      <dgm:prSet/>
      <dgm:spPr/>
      <dgm:t>
        <a:bodyPr/>
        <a:lstStyle/>
        <a:p>
          <a:endParaRPr lang="en-US"/>
        </a:p>
      </dgm:t>
    </dgm:pt>
    <dgm:pt modelId="{462BDC5C-63F9-4C50-BF48-E1206A2971C6}" type="sibTrans" cxnId="{1EA56C7D-ECD5-4309-8797-E41F37F31BE4}">
      <dgm:prSet/>
      <dgm:spPr/>
      <dgm:t>
        <a:bodyPr/>
        <a:lstStyle/>
        <a:p>
          <a:endParaRPr lang="en-US"/>
        </a:p>
      </dgm:t>
    </dgm:pt>
    <dgm:pt modelId="{10ADE053-6635-417D-BCED-ED78AAACEDDE}">
      <dgm:prSet/>
      <dgm:spPr/>
      <dgm:t>
        <a:bodyPr/>
        <a:lstStyle/>
        <a:p>
          <a:r>
            <a:rPr lang="en-GB"/>
            <a:t>Hópur 6: Gunnar, utanförin og Hallgerður k. 19, 28-33</a:t>
          </a:r>
          <a:endParaRPr lang="en-US"/>
        </a:p>
      </dgm:t>
    </dgm:pt>
    <dgm:pt modelId="{DB0F8D1C-F9CD-4C66-8813-203D7FEE8A57}" type="parTrans" cxnId="{0BCE17D8-F505-4B33-A9B5-00EAAB2EA89D}">
      <dgm:prSet/>
      <dgm:spPr/>
      <dgm:t>
        <a:bodyPr/>
        <a:lstStyle/>
        <a:p>
          <a:endParaRPr lang="en-US"/>
        </a:p>
      </dgm:t>
    </dgm:pt>
    <dgm:pt modelId="{7DA2AD48-62FF-4CC3-89E9-9C9FF8CF516C}" type="sibTrans" cxnId="{0BCE17D8-F505-4B33-A9B5-00EAAB2EA89D}">
      <dgm:prSet/>
      <dgm:spPr/>
      <dgm:t>
        <a:bodyPr/>
        <a:lstStyle/>
        <a:p>
          <a:endParaRPr lang="en-US"/>
        </a:p>
      </dgm:t>
    </dgm:pt>
    <dgm:pt modelId="{F4851439-8A49-423C-B012-03EC207D2930}" type="pres">
      <dgm:prSet presAssocID="{221F51B1-A8D5-4110-87D4-F0BBC5F75FD3}" presName="linear" presStyleCnt="0">
        <dgm:presLayoutVars>
          <dgm:animLvl val="lvl"/>
          <dgm:resizeHandles val="exact"/>
        </dgm:presLayoutVars>
      </dgm:prSet>
      <dgm:spPr/>
    </dgm:pt>
    <dgm:pt modelId="{8DE3F986-3F56-4D63-A3CC-72ACF43809DF}" type="pres">
      <dgm:prSet presAssocID="{7558276F-E77A-49F7-9B62-94D35036BE9B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8A2BD018-D57C-483F-8D29-99A439466432}" type="pres">
      <dgm:prSet presAssocID="{F7FC6C2E-3126-4DAC-9EAB-3B6EAC7A798A}" presName="spacer" presStyleCnt="0"/>
      <dgm:spPr/>
    </dgm:pt>
    <dgm:pt modelId="{594E3074-D5D6-47DE-B445-9A0AB25A7C81}" type="pres">
      <dgm:prSet presAssocID="{8A2D814F-EF51-4F82-9077-06BBD9AD039E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87388846-A63B-471B-9F3B-6D4214655914}" type="pres">
      <dgm:prSet presAssocID="{F6FC041D-B487-4B36-B65A-1409C359C43A}" presName="spacer" presStyleCnt="0"/>
      <dgm:spPr/>
    </dgm:pt>
    <dgm:pt modelId="{B184C758-1116-443E-A909-A69E663E0ECB}" type="pres">
      <dgm:prSet presAssocID="{A710AD67-4DD9-4AFB-BB52-7E34F82AFB0E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C9CEF197-D760-48B2-B395-405B52DE4181}" type="pres">
      <dgm:prSet presAssocID="{7CC55AC3-4F09-490F-8F07-EFC2A6069D28}" presName="spacer" presStyleCnt="0"/>
      <dgm:spPr/>
    </dgm:pt>
    <dgm:pt modelId="{874D4BDB-2412-4CF9-9096-810A869C4A73}" type="pres">
      <dgm:prSet presAssocID="{0E401409-600F-424A-855E-3B06564FF95D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D8759086-71B9-4E3E-9DDC-C31D720ECCC9}" type="pres">
      <dgm:prSet presAssocID="{EE4EBD93-0D66-4CA3-AAF4-F7BD58ABB342}" presName="spacer" presStyleCnt="0"/>
      <dgm:spPr/>
    </dgm:pt>
    <dgm:pt modelId="{2434D2D2-097B-4E2D-9E4F-6346DB99273E}" type="pres">
      <dgm:prSet presAssocID="{FCEB9524-5B98-4431-AF8D-7F1B479CE5E1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49983556-314E-45E0-9173-A40CA4AF8F0B}" type="pres">
      <dgm:prSet presAssocID="{462BDC5C-63F9-4C50-BF48-E1206A2971C6}" presName="spacer" presStyleCnt="0"/>
      <dgm:spPr/>
    </dgm:pt>
    <dgm:pt modelId="{395515E8-5E20-4259-B593-1C8DB72AF0FC}" type="pres">
      <dgm:prSet presAssocID="{10ADE053-6635-417D-BCED-ED78AAACEDDE}" presName="parentText" presStyleLbl="node1" presStyleIdx="5" presStyleCnt="6">
        <dgm:presLayoutVars>
          <dgm:chMax val="0"/>
          <dgm:bulletEnabled val="1"/>
        </dgm:presLayoutVars>
      </dgm:prSet>
      <dgm:spPr/>
    </dgm:pt>
  </dgm:ptLst>
  <dgm:cxnLst>
    <dgm:cxn modelId="{98F21E09-D671-45F6-9139-1E099B7DD9F9}" type="presOf" srcId="{0E401409-600F-424A-855E-3B06564FF95D}" destId="{874D4BDB-2412-4CF9-9096-810A869C4A73}" srcOrd="0" destOrd="0" presId="urn:microsoft.com/office/officeart/2005/8/layout/vList2"/>
    <dgm:cxn modelId="{56C5031D-2951-4438-B286-DF9FA41652E9}" srcId="{221F51B1-A8D5-4110-87D4-F0BBC5F75FD3}" destId="{7558276F-E77A-49F7-9B62-94D35036BE9B}" srcOrd="0" destOrd="0" parTransId="{58E33EFD-A349-47C3-B618-A8E689C1ED4A}" sibTransId="{F7FC6C2E-3126-4DAC-9EAB-3B6EAC7A798A}"/>
    <dgm:cxn modelId="{C853333E-92B0-462C-AE48-658150EF49A9}" srcId="{221F51B1-A8D5-4110-87D4-F0BBC5F75FD3}" destId="{A710AD67-4DD9-4AFB-BB52-7E34F82AFB0E}" srcOrd="2" destOrd="0" parTransId="{3D5DD63B-FE10-466B-BC09-0A63E654F091}" sibTransId="{7CC55AC3-4F09-490F-8F07-EFC2A6069D28}"/>
    <dgm:cxn modelId="{D475515C-0128-4ADF-8263-69014C929F9C}" type="presOf" srcId="{10ADE053-6635-417D-BCED-ED78AAACEDDE}" destId="{395515E8-5E20-4259-B593-1C8DB72AF0FC}" srcOrd="0" destOrd="0" presId="urn:microsoft.com/office/officeart/2005/8/layout/vList2"/>
    <dgm:cxn modelId="{745DF952-FC11-48F7-B40B-32DDAA1E1B09}" type="presOf" srcId="{FCEB9524-5B98-4431-AF8D-7F1B479CE5E1}" destId="{2434D2D2-097B-4E2D-9E4F-6346DB99273E}" srcOrd="0" destOrd="0" presId="urn:microsoft.com/office/officeart/2005/8/layout/vList2"/>
    <dgm:cxn modelId="{1EA56C7D-ECD5-4309-8797-E41F37F31BE4}" srcId="{221F51B1-A8D5-4110-87D4-F0BBC5F75FD3}" destId="{FCEB9524-5B98-4431-AF8D-7F1B479CE5E1}" srcOrd="4" destOrd="0" parTransId="{CE6625ED-9804-451C-8C78-24A98E7F0763}" sibTransId="{462BDC5C-63F9-4C50-BF48-E1206A2971C6}"/>
    <dgm:cxn modelId="{BF46B489-32CC-43EA-8FB5-417D392B615A}" srcId="{221F51B1-A8D5-4110-87D4-F0BBC5F75FD3}" destId="{8A2D814F-EF51-4F82-9077-06BBD9AD039E}" srcOrd="1" destOrd="0" parTransId="{F2D5AEA1-02F6-4703-B0FF-3E3FB55546C1}" sibTransId="{F6FC041D-B487-4B36-B65A-1409C359C43A}"/>
    <dgm:cxn modelId="{8E8BE28E-A89B-418E-9B17-2522603E5D8D}" type="presOf" srcId="{A710AD67-4DD9-4AFB-BB52-7E34F82AFB0E}" destId="{B184C758-1116-443E-A909-A69E663E0ECB}" srcOrd="0" destOrd="0" presId="urn:microsoft.com/office/officeart/2005/8/layout/vList2"/>
    <dgm:cxn modelId="{D9DEDB91-A601-46F4-9A04-03631322A89E}" type="presOf" srcId="{221F51B1-A8D5-4110-87D4-F0BBC5F75FD3}" destId="{F4851439-8A49-423C-B012-03EC207D2930}" srcOrd="0" destOrd="0" presId="urn:microsoft.com/office/officeart/2005/8/layout/vList2"/>
    <dgm:cxn modelId="{0ED0ECA5-5B89-4D24-B585-688202130F7C}" type="presOf" srcId="{8A2D814F-EF51-4F82-9077-06BBD9AD039E}" destId="{594E3074-D5D6-47DE-B445-9A0AB25A7C81}" srcOrd="0" destOrd="0" presId="urn:microsoft.com/office/officeart/2005/8/layout/vList2"/>
    <dgm:cxn modelId="{0BCE17D8-F505-4B33-A9B5-00EAAB2EA89D}" srcId="{221F51B1-A8D5-4110-87D4-F0BBC5F75FD3}" destId="{10ADE053-6635-417D-BCED-ED78AAACEDDE}" srcOrd="5" destOrd="0" parTransId="{DB0F8D1C-F9CD-4C66-8813-203D7FEE8A57}" sibTransId="{7DA2AD48-62FF-4CC3-89E9-9C9FF8CF516C}"/>
    <dgm:cxn modelId="{4CB2F2FB-1C7E-4785-83CA-005199AF98CA}" srcId="{221F51B1-A8D5-4110-87D4-F0BBC5F75FD3}" destId="{0E401409-600F-424A-855E-3B06564FF95D}" srcOrd="3" destOrd="0" parTransId="{78C028FE-BC18-4050-B8DF-88A495BCF17C}" sibTransId="{EE4EBD93-0D66-4CA3-AAF4-F7BD58ABB342}"/>
    <dgm:cxn modelId="{254B84FE-E23B-4EDB-8EB0-DEDD46CA1C63}" type="presOf" srcId="{7558276F-E77A-49F7-9B62-94D35036BE9B}" destId="{8DE3F986-3F56-4D63-A3CC-72ACF43809DF}" srcOrd="0" destOrd="0" presId="urn:microsoft.com/office/officeart/2005/8/layout/vList2"/>
    <dgm:cxn modelId="{5F7C8EB2-17DA-4C71-B000-F3BE2BCB7491}" type="presParOf" srcId="{F4851439-8A49-423C-B012-03EC207D2930}" destId="{8DE3F986-3F56-4D63-A3CC-72ACF43809DF}" srcOrd="0" destOrd="0" presId="urn:microsoft.com/office/officeart/2005/8/layout/vList2"/>
    <dgm:cxn modelId="{0EEB8CEB-687E-4393-B875-E3E92EF1D19B}" type="presParOf" srcId="{F4851439-8A49-423C-B012-03EC207D2930}" destId="{8A2BD018-D57C-483F-8D29-99A439466432}" srcOrd="1" destOrd="0" presId="urn:microsoft.com/office/officeart/2005/8/layout/vList2"/>
    <dgm:cxn modelId="{E7B33AD2-4071-4227-993B-9F3FF37ACD54}" type="presParOf" srcId="{F4851439-8A49-423C-B012-03EC207D2930}" destId="{594E3074-D5D6-47DE-B445-9A0AB25A7C81}" srcOrd="2" destOrd="0" presId="urn:microsoft.com/office/officeart/2005/8/layout/vList2"/>
    <dgm:cxn modelId="{6F48F9F6-A20E-4491-A33A-62D511D2E96E}" type="presParOf" srcId="{F4851439-8A49-423C-B012-03EC207D2930}" destId="{87388846-A63B-471B-9F3B-6D4214655914}" srcOrd="3" destOrd="0" presId="urn:microsoft.com/office/officeart/2005/8/layout/vList2"/>
    <dgm:cxn modelId="{34D26C7F-4EFB-42B5-96FF-28EBBA671041}" type="presParOf" srcId="{F4851439-8A49-423C-B012-03EC207D2930}" destId="{B184C758-1116-443E-A909-A69E663E0ECB}" srcOrd="4" destOrd="0" presId="urn:microsoft.com/office/officeart/2005/8/layout/vList2"/>
    <dgm:cxn modelId="{D9C9EAC4-555D-4CBA-BE53-C578A11570C3}" type="presParOf" srcId="{F4851439-8A49-423C-B012-03EC207D2930}" destId="{C9CEF197-D760-48B2-B395-405B52DE4181}" srcOrd="5" destOrd="0" presId="urn:microsoft.com/office/officeart/2005/8/layout/vList2"/>
    <dgm:cxn modelId="{DEAF0486-6708-44E4-AE9B-09DCABD06E8F}" type="presParOf" srcId="{F4851439-8A49-423C-B012-03EC207D2930}" destId="{874D4BDB-2412-4CF9-9096-810A869C4A73}" srcOrd="6" destOrd="0" presId="urn:microsoft.com/office/officeart/2005/8/layout/vList2"/>
    <dgm:cxn modelId="{3E6C9C91-01C2-4EE1-9DA7-5FE1ED0A1139}" type="presParOf" srcId="{F4851439-8A49-423C-B012-03EC207D2930}" destId="{D8759086-71B9-4E3E-9DDC-C31D720ECCC9}" srcOrd="7" destOrd="0" presId="urn:microsoft.com/office/officeart/2005/8/layout/vList2"/>
    <dgm:cxn modelId="{F17B2791-7642-464E-BB2D-5920994BA226}" type="presParOf" srcId="{F4851439-8A49-423C-B012-03EC207D2930}" destId="{2434D2D2-097B-4E2D-9E4F-6346DB99273E}" srcOrd="8" destOrd="0" presId="urn:microsoft.com/office/officeart/2005/8/layout/vList2"/>
    <dgm:cxn modelId="{CE005803-8DD3-437D-8939-23587DF26913}" type="presParOf" srcId="{F4851439-8A49-423C-B012-03EC207D2930}" destId="{49983556-314E-45E0-9173-A40CA4AF8F0B}" srcOrd="9" destOrd="0" presId="urn:microsoft.com/office/officeart/2005/8/layout/vList2"/>
    <dgm:cxn modelId="{6BD4286B-7BA8-48D2-9214-0AED95094ACB}" type="presParOf" srcId="{F4851439-8A49-423C-B012-03EC207D2930}" destId="{395515E8-5E20-4259-B593-1C8DB72AF0FC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C00DEAC-CDEA-48FE-8AFD-D64B11FC7092}">
      <dsp:nvSpPr>
        <dsp:cNvPr id="0" name=""/>
        <dsp:cNvSpPr/>
      </dsp:nvSpPr>
      <dsp:spPr>
        <a:xfrm>
          <a:off x="0" y="0"/>
          <a:ext cx="5754896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954CF2A-6CA2-4D5E-A144-B8657A3BE25E}">
      <dsp:nvSpPr>
        <dsp:cNvPr id="0" name=""/>
        <dsp:cNvSpPr/>
      </dsp:nvSpPr>
      <dsp:spPr>
        <a:xfrm>
          <a:off x="0" y="0"/>
          <a:ext cx="5754896" cy="8818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 err="1"/>
            <a:t>Segið</a:t>
          </a:r>
          <a:r>
            <a:rPr lang="en-GB" sz="2400" kern="1200" dirty="0"/>
            <a:t> </a:t>
          </a:r>
          <a:r>
            <a:rPr lang="en-GB" sz="2400" kern="1200" dirty="0" err="1"/>
            <a:t>frá</a:t>
          </a:r>
          <a:r>
            <a:rPr lang="en-GB" sz="2400" kern="1200" dirty="0"/>
            <a:t> </a:t>
          </a:r>
          <a:r>
            <a:rPr lang="en-GB" sz="2400" kern="1200" dirty="0" err="1"/>
            <a:t>heitasta</a:t>
          </a:r>
          <a:r>
            <a:rPr lang="en-GB" sz="2400" b="1" kern="1200" dirty="0"/>
            <a:t> </a:t>
          </a:r>
          <a:r>
            <a:rPr lang="en-GB" sz="2400" b="1" kern="1200" dirty="0" err="1"/>
            <a:t>slúðrinu</a:t>
          </a:r>
          <a:r>
            <a:rPr lang="en-GB" sz="2400" b="1" kern="1200" dirty="0"/>
            <a:t> </a:t>
          </a:r>
          <a:r>
            <a:rPr lang="en-GB" sz="2400" kern="1200" dirty="0"/>
            <a:t>í </a:t>
          </a:r>
          <a:r>
            <a:rPr lang="en-GB" sz="2400" kern="1200" dirty="0" err="1"/>
            <a:t>Njálu</a:t>
          </a:r>
          <a:r>
            <a:rPr lang="en-GB" sz="2400" kern="1200" dirty="0"/>
            <a:t>:  2-3 </a:t>
          </a:r>
          <a:r>
            <a:rPr lang="en-GB" sz="2400" kern="1200" dirty="0" err="1"/>
            <a:t>sögur</a:t>
          </a:r>
          <a:endParaRPr lang="en-US" sz="2400" kern="1200" dirty="0"/>
        </a:p>
      </dsp:txBody>
      <dsp:txXfrm>
        <a:off x="0" y="0"/>
        <a:ext cx="5754896" cy="881886"/>
      </dsp:txXfrm>
    </dsp:sp>
    <dsp:sp modelId="{5DFDC04B-DE4D-4E19-9B23-4F0AA6BCE41D}">
      <dsp:nvSpPr>
        <dsp:cNvPr id="0" name=""/>
        <dsp:cNvSpPr/>
      </dsp:nvSpPr>
      <dsp:spPr>
        <a:xfrm>
          <a:off x="0" y="881886"/>
          <a:ext cx="5754896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0704E964-191D-45AD-BE76-FBEB73ACD958}">
      <dsp:nvSpPr>
        <dsp:cNvPr id="0" name=""/>
        <dsp:cNvSpPr/>
      </dsp:nvSpPr>
      <dsp:spPr>
        <a:xfrm>
          <a:off x="0" y="881886"/>
          <a:ext cx="5754896" cy="8818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 err="1"/>
            <a:t>Veljið</a:t>
          </a:r>
          <a:r>
            <a:rPr lang="en-US" sz="2400" kern="1200" dirty="0"/>
            <a:t> </a:t>
          </a:r>
          <a:r>
            <a:rPr lang="en-US" sz="2400" kern="1200" dirty="0" err="1"/>
            <a:t>góðar</a:t>
          </a:r>
          <a:r>
            <a:rPr lang="en-US" sz="2400" kern="1200" dirty="0"/>
            <a:t> </a:t>
          </a:r>
          <a:r>
            <a:rPr lang="en-US" sz="2400" kern="1200" dirty="0" err="1"/>
            <a:t>smellbeitur</a:t>
          </a:r>
          <a:r>
            <a:rPr lang="en-US" sz="2400" kern="1200" dirty="0"/>
            <a:t> </a:t>
          </a:r>
        </a:p>
      </dsp:txBody>
      <dsp:txXfrm>
        <a:off x="0" y="881886"/>
        <a:ext cx="5754896" cy="881886"/>
      </dsp:txXfrm>
    </dsp:sp>
    <dsp:sp modelId="{DC8E034F-F16E-4D6E-B947-E9A3A3C5EBB2}">
      <dsp:nvSpPr>
        <dsp:cNvPr id="0" name=""/>
        <dsp:cNvSpPr/>
      </dsp:nvSpPr>
      <dsp:spPr>
        <a:xfrm>
          <a:off x="0" y="1763772"/>
          <a:ext cx="5754896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5F75A3BD-BD4C-4614-BEFE-6B6CBEB1D930}">
      <dsp:nvSpPr>
        <dsp:cNvPr id="0" name=""/>
        <dsp:cNvSpPr/>
      </dsp:nvSpPr>
      <dsp:spPr>
        <a:xfrm>
          <a:off x="0" y="1763773"/>
          <a:ext cx="5754896" cy="8818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 err="1"/>
            <a:t>Finnið</a:t>
          </a:r>
          <a:r>
            <a:rPr lang="en-US" sz="2400" kern="1200" dirty="0"/>
            <a:t> </a:t>
          </a:r>
          <a:r>
            <a:rPr lang="en-US" sz="2400" kern="1200" dirty="0" err="1"/>
            <a:t>lýsandi</a:t>
          </a:r>
          <a:r>
            <a:rPr lang="en-US" sz="2400" kern="1200" dirty="0"/>
            <a:t> </a:t>
          </a:r>
          <a:r>
            <a:rPr lang="en-US" sz="2400" kern="1200" dirty="0" err="1"/>
            <a:t>myndefni</a:t>
          </a:r>
          <a:r>
            <a:rPr lang="en-US" sz="2400" kern="1200" dirty="0"/>
            <a:t>, </a:t>
          </a:r>
          <a:r>
            <a:rPr lang="en-US" sz="2400" kern="1200" dirty="0" err="1"/>
            <a:t>a.m.k</a:t>
          </a:r>
          <a:r>
            <a:rPr lang="en-US" sz="2400" kern="1200" dirty="0"/>
            <a:t>. </a:t>
          </a:r>
          <a:r>
            <a:rPr lang="en-US" sz="2400" kern="1200" dirty="0" err="1"/>
            <a:t>tvær</a:t>
          </a:r>
          <a:r>
            <a:rPr lang="en-US" sz="2400" kern="1200" dirty="0"/>
            <a:t> </a:t>
          </a:r>
          <a:r>
            <a:rPr lang="en-US" sz="2400" kern="1200" dirty="0" err="1"/>
            <a:t>myndir</a:t>
          </a:r>
          <a:r>
            <a:rPr lang="en-US" sz="2400" kern="1200" dirty="0"/>
            <a:t> </a:t>
          </a:r>
          <a:r>
            <a:rPr lang="en-US" sz="2400" kern="1200" dirty="0" err="1"/>
            <a:t>fyrir</a:t>
          </a:r>
          <a:r>
            <a:rPr lang="en-US" sz="2400" kern="1200" dirty="0"/>
            <a:t> </a:t>
          </a:r>
          <a:r>
            <a:rPr lang="en-US" sz="2400" kern="1200" dirty="0" err="1"/>
            <a:t>hverja</a:t>
          </a:r>
          <a:r>
            <a:rPr lang="en-US" sz="2400" kern="1200" dirty="0"/>
            <a:t> </a:t>
          </a:r>
          <a:r>
            <a:rPr lang="en-US" sz="2400" kern="1200" dirty="0" err="1"/>
            <a:t>slúðurfrétt</a:t>
          </a:r>
          <a:endParaRPr lang="en-US" sz="2400" kern="1200" dirty="0"/>
        </a:p>
      </dsp:txBody>
      <dsp:txXfrm>
        <a:off x="0" y="1763773"/>
        <a:ext cx="5754896" cy="881886"/>
      </dsp:txXfrm>
    </dsp:sp>
    <dsp:sp modelId="{FE35B1AD-5D11-410E-9988-6E7FEA383889}">
      <dsp:nvSpPr>
        <dsp:cNvPr id="0" name=""/>
        <dsp:cNvSpPr/>
      </dsp:nvSpPr>
      <dsp:spPr>
        <a:xfrm>
          <a:off x="0" y="2645659"/>
          <a:ext cx="5754896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268AA898-AFC0-4C0B-8FAE-E5AE6B7C9EE3}">
      <dsp:nvSpPr>
        <dsp:cNvPr id="0" name=""/>
        <dsp:cNvSpPr/>
      </dsp:nvSpPr>
      <dsp:spPr>
        <a:xfrm>
          <a:off x="0" y="2645659"/>
          <a:ext cx="5754896" cy="8818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 err="1"/>
            <a:t>Setjið</a:t>
          </a:r>
          <a:r>
            <a:rPr lang="en-US" sz="2400" kern="1200" dirty="0"/>
            <a:t> </a:t>
          </a:r>
          <a:r>
            <a:rPr lang="en-US" sz="2400" kern="1200" dirty="0" err="1"/>
            <a:t>slúðurfréttirnar</a:t>
          </a:r>
          <a:r>
            <a:rPr lang="en-US" sz="2400" kern="1200" dirty="0"/>
            <a:t> </a:t>
          </a:r>
          <a:r>
            <a:rPr lang="en-US" sz="2400" kern="1200" dirty="0" err="1"/>
            <a:t>upp</a:t>
          </a:r>
          <a:r>
            <a:rPr lang="en-US" sz="2400" kern="1200" dirty="0"/>
            <a:t> í </a:t>
          </a:r>
          <a:r>
            <a:rPr lang="en-US" sz="2400" kern="1200" dirty="0" err="1"/>
            <a:t>glærukynningu</a:t>
          </a:r>
          <a:r>
            <a:rPr lang="en-US" sz="2400" kern="1200" dirty="0"/>
            <a:t> </a:t>
          </a:r>
          <a:r>
            <a:rPr lang="en-US" sz="2400" kern="1200" dirty="0" err="1"/>
            <a:t>og</a:t>
          </a:r>
          <a:r>
            <a:rPr lang="en-US" sz="2400" kern="1200" dirty="0"/>
            <a:t> </a:t>
          </a:r>
          <a:r>
            <a:rPr lang="en-US" sz="2400" kern="1200" dirty="0" err="1"/>
            <a:t>sýnið</a:t>
          </a:r>
          <a:r>
            <a:rPr lang="en-US" sz="2400" kern="1200" dirty="0"/>
            <a:t> í </a:t>
          </a:r>
          <a:r>
            <a:rPr lang="en-US" sz="2400" kern="1200" dirty="0" err="1"/>
            <a:t>næsta</a:t>
          </a:r>
          <a:r>
            <a:rPr lang="en-US" sz="2400" kern="1200" dirty="0"/>
            <a:t> </a:t>
          </a:r>
          <a:r>
            <a:rPr lang="en-US" sz="2400" kern="1200" dirty="0" err="1"/>
            <a:t>tíma</a:t>
          </a:r>
          <a:r>
            <a:rPr lang="en-US" sz="2400" kern="1200" dirty="0"/>
            <a:t> </a:t>
          </a:r>
          <a:r>
            <a:rPr lang="en-US" sz="2400" kern="1200" dirty="0">
              <a:sym typeface="Wingdings" panose="05000000000000000000" pitchFamily="2" charset="2"/>
            </a:rPr>
            <a:t></a:t>
          </a:r>
          <a:endParaRPr lang="en-US" sz="2400" kern="1200" dirty="0"/>
        </a:p>
      </dsp:txBody>
      <dsp:txXfrm>
        <a:off x="0" y="2645659"/>
        <a:ext cx="5754896" cy="88188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E3F986-3F56-4D63-A3CC-72ACF43809DF}">
      <dsp:nvSpPr>
        <dsp:cNvPr id="0" name=""/>
        <dsp:cNvSpPr/>
      </dsp:nvSpPr>
      <dsp:spPr>
        <a:xfrm>
          <a:off x="0" y="1027849"/>
          <a:ext cx="6666833" cy="51597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/>
            <a:t>Hópur 1: Hrútur, Unnur og Gunnhildur k. 1-6</a:t>
          </a:r>
          <a:endParaRPr lang="en-US" sz="2100" kern="1200"/>
        </a:p>
      </dsp:txBody>
      <dsp:txXfrm>
        <a:off x="25188" y="1053037"/>
        <a:ext cx="6616457" cy="465594"/>
      </dsp:txXfrm>
    </dsp:sp>
    <dsp:sp modelId="{594E3074-D5D6-47DE-B445-9A0AB25A7C81}">
      <dsp:nvSpPr>
        <dsp:cNvPr id="0" name=""/>
        <dsp:cNvSpPr/>
      </dsp:nvSpPr>
      <dsp:spPr>
        <a:xfrm>
          <a:off x="0" y="1604299"/>
          <a:ext cx="6666833" cy="515970"/>
        </a:xfrm>
        <a:prstGeom prst="roundRect">
          <a:avLst/>
        </a:prstGeom>
        <a:gradFill rotWithShape="0">
          <a:gsLst>
            <a:gs pos="0">
              <a:schemeClr val="accent5">
                <a:hueOff val="-2430430"/>
                <a:satOff val="-165"/>
                <a:lumOff val="39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2430430"/>
                <a:satOff val="-165"/>
                <a:lumOff val="39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2430430"/>
                <a:satOff val="-165"/>
                <a:lumOff val="39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 dirty="0" err="1"/>
            <a:t>Hópur</a:t>
          </a:r>
          <a:r>
            <a:rPr lang="en-GB" sz="2100" kern="1200" dirty="0"/>
            <a:t> 2: </a:t>
          </a:r>
          <a:r>
            <a:rPr lang="en-GB" sz="2100" kern="1200" dirty="0" err="1"/>
            <a:t>Hrútur</a:t>
          </a:r>
          <a:r>
            <a:rPr lang="en-GB" sz="2100" kern="1200" dirty="0"/>
            <a:t>, </a:t>
          </a:r>
          <a:r>
            <a:rPr lang="en-GB" sz="2100" kern="1200" dirty="0" err="1"/>
            <a:t>Unnur</a:t>
          </a:r>
          <a:r>
            <a:rPr lang="en-GB" sz="2100" kern="1200" dirty="0"/>
            <a:t>, </a:t>
          </a:r>
          <a:r>
            <a:rPr lang="en-GB" sz="2100" kern="1200" dirty="0" err="1"/>
            <a:t>Hallgerður</a:t>
          </a:r>
          <a:r>
            <a:rPr lang="en-GB" sz="2100" kern="1200" dirty="0"/>
            <a:t> </a:t>
          </a:r>
          <a:r>
            <a:rPr lang="en-GB" sz="2100" kern="1200" dirty="0" err="1"/>
            <a:t>og</a:t>
          </a:r>
          <a:r>
            <a:rPr lang="en-GB" sz="2100" kern="1200" dirty="0"/>
            <a:t> </a:t>
          </a:r>
          <a:r>
            <a:rPr lang="en-GB" sz="2100" kern="1200" dirty="0" err="1"/>
            <a:t>Þorvaldur</a:t>
          </a:r>
          <a:r>
            <a:rPr lang="en-GB" sz="2100" kern="1200" dirty="0"/>
            <a:t> k. 7-12</a:t>
          </a:r>
          <a:endParaRPr lang="en-US" sz="2100" kern="1200" dirty="0"/>
        </a:p>
      </dsp:txBody>
      <dsp:txXfrm>
        <a:off x="25188" y="1629487"/>
        <a:ext cx="6616457" cy="465594"/>
      </dsp:txXfrm>
    </dsp:sp>
    <dsp:sp modelId="{B184C758-1116-443E-A909-A69E663E0ECB}">
      <dsp:nvSpPr>
        <dsp:cNvPr id="0" name=""/>
        <dsp:cNvSpPr/>
      </dsp:nvSpPr>
      <dsp:spPr>
        <a:xfrm>
          <a:off x="0" y="2180749"/>
          <a:ext cx="6666833" cy="515970"/>
        </a:xfrm>
        <a:prstGeom prst="roundRect">
          <a:avLst/>
        </a:prstGeom>
        <a:gradFill rotWithShape="0">
          <a:gsLst>
            <a:gs pos="0">
              <a:schemeClr val="accent5">
                <a:hueOff val="-4860860"/>
                <a:satOff val="-330"/>
                <a:lumOff val="78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4860860"/>
                <a:satOff val="-330"/>
                <a:lumOff val="78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4860860"/>
                <a:satOff val="-330"/>
                <a:lumOff val="78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/>
            <a:t>Hópur 3: Hallgerður og Glúmur k. 13-17</a:t>
          </a:r>
          <a:endParaRPr lang="en-US" sz="2100" kern="1200"/>
        </a:p>
      </dsp:txBody>
      <dsp:txXfrm>
        <a:off x="25188" y="2205937"/>
        <a:ext cx="6616457" cy="465594"/>
      </dsp:txXfrm>
    </dsp:sp>
    <dsp:sp modelId="{874D4BDB-2412-4CF9-9096-810A869C4A73}">
      <dsp:nvSpPr>
        <dsp:cNvPr id="0" name=""/>
        <dsp:cNvSpPr/>
      </dsp:nvSpPr>
      <dsp:spPr>
        <a:xfrm>
          <a:off x="0" y="2757199"/>
          <a:ext cx="6666833" cy="515970"/>
        </a:xfrm>
        <a:prstGeom prst="roundRect">
          <a:avLst/>
        </a:prstGeom>
        <a:gradFill rotWithShape="0">
          <a:gsLst>
            <a:gs pos="0">
              <a:schemeClr val="accent5">
                <a:hueOff val="-7291290"/>
                <a:satOff val="-496"/>
                <a:lumOff val="1177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7291290"/>
                <a:satOff val="-496"/>
                <a:lumOff val="1177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7291290"/>
                <a:satOff val="-496"/>
                <a:lumOff val="1177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/>
            <a:t>Hópur 4: Njáll, synir hans og Þráinn k. 20, 25-27, 34</a:t>
          </a:r>
          <a:endParaRPr lang="en-US" sz="2100" kern="1200"/>
        </a:p>
      </dsp:txBody>
      <dsp:txXfrm>
        <a:off x="25188" y="2782387"/>
        <a:ext cx="6616457" cy="465594"/>
      </dsp:txXfrm>
    </dsp:sp>
    <dsp:sp modelId="{2434D2D2-097B-4E2D-9E4F-6346DB99273E}">
      <dsp:nvSpPr>
        <dsp:cNvPr id="0" name=""/>
        <dsp:cNvSpPr/>
      </dsp:nvSpPr>
      <dsp:spPr>
        <a:xfrm>
          <a:off x="0" y="3333650"/>
          <a:ext cx="6666833" cy="515970"/>
        </a:xfrm>
        <a:prstGeom prst="roundRect">
          <a:avLst/>
        </a:prstGeom>
        <a:gradFill rotWithShape="0">
          <a:gsLst>
            <a:gs pos="0">
              <a:schemeClr val="accent5">
                <a:hueOff val="-9721720"/>
                <a:satOff val="-661"/>
                <a:lumOff val="156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9721720"/>
                <a:satOff val="-661"/>
                <a:lumOff val="156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9721720"/>
                <a:satOff val="-661"/>
                <a:lumOff val="156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/>
            <a:t>Hópur 5. Kaupa-Héðinn, Unnur og Mörður k. 18, 21-24</a:t>
          </a:r>
          <a:endParaRPr lang="en-US" sz="2100" kern="1200"/>
        </a:p>
      </dsp:txBody>
      <dsp:txXfrm>
        <a:off x="25188" y="3358838"/>
        <a:ext cx="6616457" cy="465594"/>
      </dsp:txXfrm>
    </dsp:sp>
    <dsp:sp modelId="{395515E8-5E20-4259-B593-1C8DB72AF0FC}">
      <dsp:nvSpPr>
        <dsp:cNvPr id="0" name=""/>
        <dsp:cNvSpPr/>
      </dsp:nvSpPr>
      <dsp:spPr>
        <a:xfrm>
          <a:off x="0" y="3910100"/>
          <a:ext cx="6666833" cy="515970"/>
        </a:xfrm>
        <a:prstGeom prst="roundRect">
          <a:avLst/>
        </a:prstGeom>
        <a:gradFill rotWithShape="0">
          <a:gsLst>
            <a:gs pos="0">
              <a:schemeClr val="accent5">
                <a:hueOff val="-12152150"/>
                <a:satOff val="-826"/>
                <a:lumOff val="196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12152150"/>
                <a:satOff val="-826"/>
                <a:lumOff val="196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12152150"/>
                <a:satOff val="-826"/>
                <a:lumOff val="196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/>
            <a:t>Hópur 6: Gunnar, utanförin og Hallgerður k. 19, 28-33</a:t>
          </a:r>
          <a:endParaRPr lang="en-US" sz="2100" kern="1200"/>
        </a:p>
      </dsp:txBody>
      <dsp:txXfrm>
        <a:off x="25188" y="3935288"/>
        <a:ext cx="6616457" cy="46559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323D7C-6115-B9F2-89F4-258DDC7793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8B96FE4-6C02-25DF-4E4F-C44C415490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BF2EA7-3BE6-0220-CC79-57C05D2913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B79C9-7502-4A3D-BDF5-91E04C676C66}" type="datetimeFigureOut">
              <a:rPr lang="en-GB" smtClean="0"/>
              <a:t>16/02/2025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442F8E-BD07-B4F9-26F8-808D0B2890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60438C-6A1E-1C24-401C-8F8A57F3BD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7088B-0845-49C9-9E69-FB89D40C34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28185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3F0CC3-D6B7-700F-1639-64030AEDEF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606072-DDA3-989B-4278-FE48A939FA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C0F697-A12B-9D7B-5DA0-78C28CB591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B79C9-7502-4A3D-BDF5-91E04C676C66}" type="datetimeFigureOut">
              <a:rPr lang="en-GB" smtClean="0"/>
              <a:t>16/02/2025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65A5E2-E043-7D41-73E4-74254DE7C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58FEC9-2BCA-9570-0357-F8FE406F97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7088B-0845-49C9-9E69-FB89D40C34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18953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7E5CAF-210E-522E-B638-5C7B3D0603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7142AA-CC03-F341-8EDD-14164EDBC8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E89BEB-3FD1-F5A3-003D-F3846C0707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B79C9-7502-4A3D-BDF5-91E04C676C66}" type="datetimeFigureOut">
              <a:rPr lang="en-GB" smtClean="0"/>
              <a:t>16/02/2025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4A7BCB-F60C-8404-A81F-062FB9976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DA940C-69D5-C975-1B39-37B358E0EC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7088B-0845-49C9-9E69-FB89D40C34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34101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D47D15-7DAB-EE39-6785-0564CB679D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72BF1B-C842-8265-C001-D789581AE0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99B3786-C3C4-88D9-AFEA-6F81D9A1C9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204EAC4-31B9-CBB7-47D4-80DEE55D1E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B79C9-7502-4A3D-BDF5-91E04C676C66}" type="datetimeFigureOut">
              <a:rPr lang="en-GB" smtClean="0"/>
              <a:t>16/02/2025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568E82-7816-4438-845C-4F677DBE7A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FB6516-80E4-AE42-7B26-C49E8BB07B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7088B-0845-49C9-9E69-FB89D40C34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4109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6E30B4-E82C-C841-4C5E-4D34A980C0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E0C6F8-8E6E-70B0-CF01-7075A2B7A9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ED012FA-3285-CD2A-3807-9003C8B833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F5A9621-15DF-DE7C-7C81-BA38BA822EE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1636616-1451-2CA1-7377-872198A0B56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22210A-700D-D473-F9FF-DC7D7A50FF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B79C9-7502-4A3D-BDF5-91E04C676C66}" type="datetimeFigureOut">
              <a:rPr lang="en-GB" smtClean="0"/>
              <a:t>16/02/2025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E1A4DD6-C45B-73BC-F7E5-6155FDECCF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3AB4DAA-D742-473D-DC2F-D8FC62863D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7088B-0845-49C9-9E69-FB89D40C34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51267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2BC12-4BE6-BCDF-8848-62900C6142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BD3C6CB-1A83-BB82-941C-F30A4F91F9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B79C9-7502-4A3D-BDF5-91E04C676C66}" type="datetimeFigureOut">
              <a:rPr lang="en-GB" smtClean="0"/>
              <a:t>16/02/2025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9180907-47A5-F169-D03C-91CB207D85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18A4E96-7C67-C06D-A1FF-2AFC90162F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7088B-0845-49C9-9E69-FB89D40C34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11965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9995B0E-015C-7E04-073A-FB3EB3B20E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B79C9-7502-4A3D-BDF5-91E04C676C66}" type="datetimeFigureOut">
              <a:rPr lang="en-GB" smtClean="0"/>
              <a:t>16/02/2025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AC5A85F-E085-1C43-C812-A646DE0167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009BB7-7E4D-FB26-E283-8CE987632E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7088B-0845-49C9-9E69-FB89D40C34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69927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2320ED-BBD8-AACA-AD45-B06B7D603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3A4795-2C58-E791-8673-A97DC116E4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97A379-4FD4-CC0E-D139-51E6D9DD2E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8414E84-7196-3A6D-F3F8-3E6CC453F8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B79C9-7502-4A3D-BDF5-91E04C676C66}" type="datetimeFigureOut">
              <a:rPr lang="en-GB" smtClean="0"/>
              <a:t>16/02/2025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7B2C238-A062-EB05-BBB6-5C8DB1D340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B2D3DF-7414-D44A-86F1-42D42A475B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7088B-0845-49C9-9E69-FB89D40C34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65281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82A952-4680-862B-DC64-0B962BC222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8FEEF0A-BD26-8FAD-D64A-C3C928D452D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DEA508-9944-4246-DFAF-04DA26485C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BD0772-54EA-D319-4F55-79447271E4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B79C9-7502-4A3D-BDF5-91E04C676C66}" type="datetimeFigureOut">
              <a:rPr lang="en-GB" smtClean="0"/>
              <a:t>16/02/2025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0B2915-7195-F3E2-5922-F8E698F701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D39DBE-E4C2-2CFF-6F12-1BA5A86C5D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7088B-0845-49C9-9E69-FB89D40C34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77194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7BDA3E-B379-E4A8-37DB-320707CED5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12F02AB-E0F2-561E-3427-0297BE1801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BFE3BE-F1EC-341C-665F-01F4D0764A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B79C9-7502-4A3D-BDF5-91E04C676C66}" type="datetimeFigureOut">
              <a:rPr lang="en-GB" smtClean="0"/>
              <a:t>16/02/2025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D4FF78-4D8D-A295-4841-573E5BC3B6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E1461D-706D-92BD-DF03-86F2A6C02D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7088B-0845-49C9-9E69-FB89D40C34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07572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DA29DA3-ED03-618D-BE9D-B8098ABC9B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02F4C0A-4077-2C35-9DAA-36E9ACA863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1499C8-B894-4564-73B8-53ED3A6CE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B79C9-7502-4A3D-BDF5-91E04C676C66}" type="datetimeFigureOut">
              <a:rPr lang="en-GB" smtClean="0"/>
              <a:t>16/02/2025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B9736E-6BDC-A2ED-411D-9D1867179F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2523B4-5B88-E9E3-4B6B-8AE39F0898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7088B-0845-49C9-9E69-FB89D40C34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71938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DC81833-F0D9-FA45-1708-655DFAE290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BBBE62-730E-4868-098D-81D1B048BA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050052-9DE4-4C1F-9E64-1915024957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84B79C9-7502-4A3D-BDF5-91E04C676C66}" type="datetimeFigureOut">
              <a:rPr lang="en-GB" smtClean="0"/>
              <a:t>16/02/2025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049596-DE62-C79F-9CBE-7A0DEEE74C7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5ECA89-489A-EDD9-99C0-8771964BE3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8E7088B-0845-49C9-9E69-FB89D40C34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99164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3346177D-ADC4-4968-B747-5CFCD390B5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6631566-A0DB-5415-79E8-60AB576FBE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96501" y="489508"/>
            <a:ext cx="5754896" cy="1667569"/>
          </a:xfrm>
        </p:spPr>
        <p:txBody>
          <a:bodyPr anchor="b">
            <a:normAutofit/>
          </a:bodyPr>
          <a:lstStyle/>
          <a:p>
            <a:r>
              <a:rPr lang="en-GB" sz="4000" dirty="0" err="1"/>
              <a:t>Njála</a:t>
            </a:r>
            <a:r>
              <a:rPr lang="en-GB" sz="4000" dirty="0"/>
              <a:t> k. 1-34</a:t>
            </a:r>
          </a:p>
        </p:txBody>
      </p:sp>
      <p:pic>
        <p:nvPicPr>
          <p:cNvPr id="9" name="Picture 8" descr="A cartoon of two people&#10;&#10;Description automatically generated">
            <a:extLst>
              <a:ext uri="{FF2B5EF4-FFF2-40B4-BE49-F238E27FC236}">
                <a16:creationId xmlns:a16="http://schemas.microsoft.com/office/drawing/2014/main" id="{2B933C1D-2BB9-149F-9851-1EEE763EDB8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89" r="9807" b="-2"/>
          <a:stretch/>
        </p:blipFill>
        <p:spPr>
          <a:xfrm>
            <a:off x="1068130" y="1033310"/>
            <a:ext cx="3876165" cy="4359685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0844A943-BF79-4FEA-ABB1-3BD54D2366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0">
                <a:schemeClr val="accent1"/>
              </a:gs>
              <a:gs pos="90000">
                <a:srgbClr val="000000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437CC72-F4A8-4DC3-AFAB-D22C482C81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0">
                <a:srgbClr val="000000">
                  <a:alpha val="50000"/>
                </a:srgbClr>
              </a:gs>
              <a:gs pos="100000">
                <a:schemeClr val="accent1">
                  <a:lumMod val="7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7" name="Content Placeholder 4">
            <a:extLst>
              <a:ext uri="{FF2B5EF4-FFF2-40B4-BE49-F238E27FC236}">
                <a16:creationId xmlns:a16="http://schemas.microsoft.com/office/drawing/2014/main" id="{B64AA213-C8EC-6C4D-DC95-21D3E67F95B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15401062"/>
              </p:ext>
            </p:extLst>
          </p:nvPr>
        </p:nvGraphicFramePr>
        <p:xfrm>
          <a:off x="5596502" y="2405894"/>
          <a:ext cx="5754896" cy="35275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8302380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5EC319-A985-CF45-9A6D-C096A86D34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anchor="b">
            <a:normAutofit/>
          </a:bodyPr>
          <a:lstStyle/>
          <a:p>
            <a:pPr algn="r"/>
            <a:r>
              <a:rPr lang="en-GB" sz="4000">
                <a:solidFill>
                  <a:srgbClr val="FFFFFF"/>
                </a:solidFill>
              </a:rPr>
              <a:t>Hópa- og kaflaskipting</a:t>
            </a:r>
          </a:p>
        </p:txBody>
      </p:sp>
      <p:graphicFrame>
        <p:nvGraphicFramePr>
          <p:cNvPr id="18" name="Content Placeholder 2">
            <a:extLst>
              <a:ext uri="{FF2B5EF4-FFF2-40B4-BE49-F238E27FC236}">
                <a16:creationId xmlns:a16="http://schemas.microsoft.com/office/drawing/2014/main" id="{3ADE52AF-BD43-8963-ECF1-FFE658C8433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7089155"/>
              </p:ext>
            </p:extLst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383626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3181</TotalTime>
  <Words>120</Words>
  <Application>Microsoft Office PowerPoint</Application>
  <PresentationFormat>Víðskjár</PresentationFormat>
  <Paragraphs>12</Paragraphs>
  <Slides>2</Slides>
  <Notes>0</Notes>
  <HiddenSlides>0</HiddenSlides>
  <MMClips>0</MMClips>
  <ScaleCrop>false</ScaleCrop>
  <HeadingPairs>
    <vt:vector size="6" baseType="variant">
      <vt:variant>
        <vt:lpstr>Notaðar leturgerðir</vt:lpstr>
      </vt:variant>
      <vt:variant>
        <vt:i4>4</vt:i4>
      </vt:variant>
      <vt:variant>
        <vt:lpstr>Þema</vt:lpstr>
      </vt:variant>
      <vt:variant>
        <vt:i4>1</vt:i4>
      </vt:variant>
      <vt:variant>
        <vt:lpstr>Skyggnutitlar</vt:lpstr>
      </vt:variant>
      <vt:variant>
        <vt:i4>2</vt:i4>
      </vt:variant>
    </vt:vector>
  </HeadingPairs>
  <TitlesOfParts>
    <vt:vector size="7" baseType="lpstr">
      <vt:lpstr>Aptos</vt:lpstr>
      <vt:lpstr>Aptos Display</vt:lpstr>
      <vt:lpstr>Arial</vt:lpstr>
      <vt:lpstr>Wingdings</vt:lpstr>
      <vt:lpstr>Office Theme</vt:lpstr>
      <vt:lpstr>Njála k. 1-34</vt:lpstr>
      <vt:lpstr>Hópa- og kaflaskipting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Jóna Guðbjörg Torfadóttir - MS</dc:creator>
  <cp:lastModifiedBy>Jóna Guðbjörg Torfadóttir - MS</cp:lastModifiedBy>
  <cp:revision>8</cp:revision>
  <dcterms:created xsi:type="dcterms:W3CDTF">2024-03-13T09:40:53Z</dcterms:created>
  <dcterms:modified xsi:type="dcterms:W3CDTF">2025-02-16T17:16:38Z</dcterms:modified>
</cp:coreProperties>
</file>