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5" autoAdjust="0"/>
    <p:restoredTop sz="94660"/>
  </p:normalViewPr>
  <p:slideViewPr>
    <p:cSldViewPr snapToGrid="0">
      <p:cViewPr varScale="1">
        <p:scale>
          <a:sx n="59" d="100"/>
          <a:sy n="59" d="100"/>
        </p:scale>
        <p:origin x="88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27C09CC-033E-40A2-BC12-EF816F3B8524}" type="doc">
      <dgm:prSet loTypeId="urn:microsoft.com/office/officeart/2008/layout/LinedList" loCatId="list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B6681B8D-665E-4CF2-988B-2D210BF33674}">
      <dgm:prSet custT="1"/>
      <dgm:spPr/>
      <dgm:t>
        <a:bodyPr/>
        <a:lstStyle/>
        <a:p>
          <a:r>
            <a:rPr lang="is-IS" sz="2000" dirty="0"/>
            <a:t>Ímyndið ykkur að Hallgerður og Unnur fari á trúnó. Þær segja hvor annarri frá ástarlífi sínu og draga ekkert undan.</a:t>
          </a:r>
          <a:endParaRPr lang="en-US" sz="2000" dirty="0"/>
        </a:p>
      </dgm:t>
    </dgm:pt>
    <dgm:pt modelId="{B0830027-DE79-4A08-90F4-1F3934A2933A}" type="parTrans" cxnId="{AA101A19-F702-4D5C-82BF-D5FD46893DF9}">
      <dgm:prSet/>
      <dgm:spPr/>
      <dgm:t>
        <a:bodyPr/>
        <a:lstStyle/>
        <a:p>
          <a:endParaRPr lang="en-US"/>
        </a:p>
      </dgm:t>
    </dgm:pt>
    <dgm:pt modelId="{4026B19D-FF01-42A2-BF0B-60EDCF49710E}" type="sibTrans" cxnId="{AA101A19-F702-4D5C-82BF-D5FD46893DF9}">
      <dgm:prSet/>
      <dgm:spPr/>
      <dgm:t>
        <a:bodyPr/>
        <a:lstStyle/>
        <a:p>
          <a:endParaRPr lang="en-US"/>
        </a:p>
      </dgm:t>
    </dgm:pt>
    <dgm:pt modelId="{B25601D3-6FBB-4C50-939E-B7934051CB40}">
      <dgm:prSet custT="1"/>
      <dgm:spPr/>
      <dgm:t>
        <a:bodyPr/>
        <a:lstStyle/>
        <a:p>
          <a:r>
            <a:rPr lang="is-IS" sz="2000" dirty="0"/>
            <a:t>Semjið þetta samtal Hallgerðar og Unnar. </a:t>
          </a:r>
        </a:p>
        <a:p>
          <a:r>
            <a:rPr lang="is-IS" sz="2000" dirty="0"/>
            <a:t>A.m.k. 200-300 orð: </a:t>
          </a:r>
          <a:endParaRPr lang="en-US" sz="2000" dirty="0"/>
        </a:p>
      </dgm:t>
    </dgm:pt>
    <dgm:pt modelId="{568CA3E7-4010-44BC-AAE8-6B23889DD33A}" type="parTrans" cxnId="{F4DA284B-E19E-455F-8EAB-49565DE513E1}">
      <dgm:prSet/>
      <dgm:spPr/>
      <dgm:t>
        <a:bodyPr/>
        <a:lstStyle/>
        <a:p>
          <a:endParaRPr lang="en-US"/>
        </a:p>
      </dgm:t>
    </dgm:pt>
    <dgm:pt modelId="{14C101C5-8851-4EAB-8802-E490A298FB74}" type="sibTrans" cxnId="{F4DA284B-E19E-455F-8EAB-49565DE513E1}">
      <dgm:prSet/>
      <dgm:spPr/>
      <dgm:t>
        <a:bodyPr/>
        <a:lstStyle/>
        <a:p>
          <a:endParaRPr lang="en-US"/>
        </a:p>
      </dgm:t>
    </dgm:pt>
    <dgm:pt modelId="{F0E74491-9207-468E-86DC-5FBDB9B468EF}">
      <dgm:prSet/>
      <dgm:spPr/>
      <dgm:t>
        <a:bodyPr/>
        <a:lstStyle/>
        <a:p>
          <a:r>
            <a:rPr lang="is-IS" dirty="0">
              <a:sym typeface="Wingdings" panose="05000000000000000000" pitchFamily="2" charset="2"/>
            </a:rPr>
            <a:t>H: Jæja Unnur, hvað er að frétta?</a:t>
          </a:r>
        </a:p>
        <a:p>
          <a:r>
            <a:rPr lang="is-IS" dirty="0">
              <a:sym typeface="Wingdings" panose="05000000000000000000" pitchFamily="2" charset="2"/>
            </a:rPr>
            <a:t>U: Ekkert sérstaklega gott, verð ég að segja</a:t>
          </a:r>
        </a:p>
        <a:p>
          <a:r>
            <a:rPr lang="is-IS" dirty="0">
              <a:sym typeface="Wingdings" panose="05000000000000000000" pitchFamily="2" charset="2"/>
            </a:rPr>
            <a:t>o.s.frv. </a:t>
          </a:r>
        </a:p>
      </dgm:t>
    </dgm:pt>
    <dgm:pt modelId="{B586AC42-0DC8-4759-92C5-504D73E9515B}" type="parTrans" cxnId="{2F3B72C4-0466-4E94-B92A-44A040EFC22E}">
      <dgm:prSet/>
      <dgm:spPr/>
      <dgm:t>
        <a:bodyPr/>
        <a:lstStyle/>
        <a:p>
          <a:endParaRPr lang="en-US"/>
        </a:p>
      </dgm:t>
    </dgm:pt>
    <dgm:pt modelId="{4DD9E7B7-EE7C-40C8-904F-2DEDBCF7C8B9}" type="sibTrans" cxnId="{2F3B72C4-0466-4E94-B92A-44A040EFC22E}">
      <dgm:prSet/>
      <dgm:spPr/>
      <dgm:t>
        <a:bodyPr/>
        <a:lstStyle/>
        <a:p>
          <a:endParaRPr lang="en-US"/>
        </a:p>
      </dgm:t>
    </dgm:pt>
    <dgm:pt modelId="{38A4950A-89B3-463D-B0CF-2F51AF32244E}" type="pres">
      <dgm:prSet presAssocID="{A27C09CC-033E-40A2-BC12-EF816F3B8524}" presName="vert0" presStyleCnt="0">
        <dgm:presLayoutVars>
          <dgm:dir/>
          <dgm:animOne val="branch"/>
          <dgm:animLvl val="lvl"/>
        </dgm:presLayoutVars>
      </dgm:prSet>
      <dgm:spPr/>
    </dgm:pt>
    <dgm:pt modelId="{0272E7DA-406A-4092-B2E5-6FC3686517A4}" type="pres">
      <dgm:prSet presAssocID="{B6681B8D-665E-4CF2-988B-2D210BF33674}" presName="thickLine" presStyleLbl="alignNode1" presStyleIdx="0" presStyleCnt="3"/>
      <dgm:spPr/>
    </dgm:pt>
    <dgm:pt modelId="{BC93150C-087C-4597-BA74-B6DE10EB785B}" type="pres">
      <dgm:prSet presAssocID="{B6681B8D-665E-4CF2-988B-2D210BF33674}" presName="horz1" presStyleCnt="0"/>
      <dgm:spPr/>
    </dgm:pt>
    <dgm:pt modelId="{4CBA7187-5684-4E44-AFB9-E4DCD88A0BDD}" type="pres">
      <dgm:prSet presAssocID="{B6681B8D-665E-4CF2-988B-2D210BF33674}" presName="tx1" presStyleLbl="revTx" presStyleIdx="0" presStyleCnt="3"/>
      <dgm:spPr/>
    </dgm:pt>
    <dgm:pt modelId="{2EBE5B18-2514-4F05-B6A2-8B7BD1BE04FD}" type="pres">
      <dgm:prSet presAssocID="{B6681B8D-665E-4CF2-988B-2D210BF33674}" presName="vert1" presStyleCnt="0"/>
      <dgm:spPr/>
    </dgm:pt>
    <dgm:pt modelId="{68F52AFF-8E14-4CA7-AA91-4B06E71B6B90}" type="pres">
      <dgm:prSet presAssocID="{B25601D3-6FBB-4C50-939E-B7934051CB40}" presName="thickLine" presStyleLbl="alignNode1" presStyleIdx="1" presStyleCnt="3"/>
      <dgm:spPr/>
    </dgm:pt>
    <dgm:pt modelId="{76E9BB9C-8242-4634-B0E4-909FC5CA244C}" type="pres">
      <dgm:prSet presAssocID="{B25601D3-6FBB-4C50-939E-B7934051CB40}" presName="horz1" presStyleCnt="0"/>
      <dgm:spPr/>
    </dgm:pt>
    <dgm:pt modelId="{549A448C-224A-4A52-AC61-407F9830C295}" type="pres">
      <dgm:prSet presAssocID="{B25601D3-6FBB-4C50-939E-B7934051CB40}" presName="tx1" presStyleLbl="revTx" presStyleIdx="1" presStyleCnt="3"/>
      <dgm:spPr/>
    </dgm:pt>
    <dgm:pt modelId="{77F9786B-40D4-4D6B-B3F9-C11F7CD37778}" type="pres">
      <dgm:prSet presAssocID="{B25601D3-6FBB-4C50-939E-B7934051CB40}" presName="vert1" presStyleCnt="0"/>
      <dgm:spPr/>
    </dgm:pt>
    <dgm:pt modelId="{E97C3001-598F-48A4-BC90-2F64E39A9044}" type="pres">
      <dgm:prSet presAssocID="{F0E74491-9207-468E-86DC-5FBDB9B468EF}" presName="thickLine" presStyleLbl="alignNode1" presStyleIdx="2" presStyleCnt="3"/>
      <dgm:spPr/>
    </dgm:pt>
    <dgm:pt modelId="{B954FA71-2001-40A4-9CE4-00F37F78587A}" type="pres">
      <dgm:prSet presAssocID="{F0E74491-9207-468E-86DC-5FBDB9B468EF}" presName="horz1" presStyleCnt="0"/>
      <dgm:spPr/>
    </dgm:pt>
    <dgm:pt modelId="{92F7FC7E-F60B-4BC7-8A0F-ADF78A51D38F}" type="pres">
      <dgm:prSet presAssocID="{F0E74491-9207-468E-86DC-5FBDB9B468EF}" presName="tx1" presStyleLbl="revTx" presStyleIdx="2" presStyleCnt="3"/>
      <dgm:spPr/>
    </dgm:pt>
    <dgm:pt modelId="{EB6FF364-3671-40AA-B5AA-3EA4FE3065C6}" type="pres">
      <dgm:prSet presAssocID="{F0E74491-9207-468E-86DC-5FBDB9B468EF}" presName="vert1" presStyleCnt="0"/>
      <dgm:spPr/>
    </dgm:pt>
  </dgm:ptLst>
  <dgm:cxnLst>
    <dgm:cxn modelId="{AA101A19-F702-4D5C-82BF-D5FD46893DF9}" srcId="{A27C09CC-033E-40A2-BC12-EF816F3B8524}" destId="{B6681B8D-665E-4CF2-988B-2D210BF33674}" srcOrd="0" destOrd="0" parTransId="{B0830027-DE79-4A08-90F4-1F3934A2933A}" sibTransId="{4026B19D-FF01-42A2-BF0B-60EDCF49710E}"/>
    <dgm:cxn modelId="{A8B0C322-6925-4BC5-9A74-489DA5311682}" type="presOf" srcId="{B25601D3-6FBB-4C50-939E-B7934051CB40}" destId="{549A448C-224A-4A52-AC61-407F9830C295}" srcOrd="0" destOrd="0" presId="urn:microsoft.com/office/officeart/2008/layout/LinedList"/>
    <dgm:cxn modelId="{F4DA284B-E19E-455F-8EAB-49565DE513E1}" srcId="{A27C09CC-033E-40A2-BC12-EF816F3B8524}" destId="{B25601D3-6FBB-4C50-939E-B7934051CB40}" srcOrd="1" destOrd="0" parTransId="{568CA3E7-4010-44BC-AAE8-6B23889DD33A}" sibTransId="{14C101C5-8851-4EAB-8802-E490A298FB74}"/>
    <dgm:cxn modelId="{DEB0C84C-3D5B-45AE-9FA2-78FF8C0279E7}" type="presOf" srcId="{B6681B8D-665E-4CF2-988B-2D210BF33674}" destId="{4CBA7187-5684-4E44-AFB9-E4DCD88A0BDD}" srcOrd="0" destOrd="0" presId="urn:microsoft.com/office/officeart/2008/layout/LinedList"/>
    <dgm:cxn modelId="{BA2A7382-1A3D-4A48-8C60-4524816C4266}" type="presOf" srcId="{A27C09CC-033E-40A2-BC12-EF816F3B8524}" destId="{38A4950A-89B3-463D-B0CF-2F51AF32244E}" srcOrd="0" destOrd="0" presId="urn:microsoft.com/office/officeart/2008/layout/LinedList"/>
    <dgm:cxn modelId="{2F3B72C4-0466-4E94-B92A-44A040EFC22E}" srcId="{A27C09CC-033E-40A2-BC12-EF816F3B8524}" destId="{F0E74491-9207-468E-86DC-5FBDB9B468EF}" srcOrd="2" destOrd="0" parTransId="{B586AC42-0DC8-4759-92C5-504D73E9515B}" sibTransId="{4DD9E7B7-EE7C-40C8-904F-2DEDBCF7C8B9}"/>
    <dgm:cxn modelId="{D46101EA-296D-4B59-B781-0547593CA0BC}" type="presOf" srcId="{F0E74491-9207-468E-86DC-5FBDB9B468EF}" destId="{92F7FC7E-F60B-4BC7-8A0F-ADF78A51D38F}" srcOrd="0" destOrd="0" presId="urn:microsoft.com/office/officeart/2008/layout/LinedList"/>
    <dgm:cxn modelId="{FDA34AF9-C030-45DB-8F5F-F21671EED200}" type="presParOf" srcId="{38A4950A-89B3-463D-B0CF-2F51AF32244E}" destId="{0272E7DA-406A-4092-B2E5-6FC3686517A4}" srcOrd="0" destOrd="0" presId="urn:microsoft.com/office/officeart/2008/layout/LinedList"/>
    <dgm:cxn modelId="{3F980D7E-8DFB-4F17-BB2B-71B8EA971A7D}" type="presParOf" srcId="{38A4950A-89B3-463D-B0CF-2F51AF32244E}" destId="{BC93150C-087C-4597-BA74-B6DE10EB785B}" srcOrd="1" destOrd="0" presId="urn:microsoft.com/office/officeart/2008/layout/LinedList"/>
    <dgm:cxn modelId="{47C8F8EA-0A06-45F2-9885-629C1315FC2A}" type="presParOf" srcId="{BC93150C-087C-4597-BA74-B6DE10EB785B}" destId="{4CBA7187-5684-4E44-AFB9-E4DCD88A0BDD}" srcOrd="0" destOrd="0" presId="urn:microsoft.com/office/officeart/2008/layout/LinedList"/>
    <dgm:cxn modelId="{C0546632-9AA8-483B-8603-51BF6B135F40}" type="presParOf" srcId="{BC93150C-087C-4597-BA74-B6DE10EB785B}" destId="{2EBE5B18-2514-4F05-B6A2-8B7BD1BE04FD}" srcOrd="1" destOrd="0" presId="urn:microsoft.com/office/officeart/2008/layout/LinedList"/>
    <dgm:cxn modelId="{6C14470A-764C-4DC9-9AB5-1FC0C8DC4D0E}" type="presParOf" srcId="{38A4950A-89B3-463D-B0CF-2F51AF32244E}" destId="{68F52AFF-8E14-4CA7-AA91-4B06E71B6B90}" srcOrd="2" destOrd="0" presId="urn:microsoft.com/office/officeart/2008/layout/LinedList"/>
    <dgm:cxn modelId="{D42FA9AC-E643-4E80-8261-D2E60CA94B63}" type="presParOf" srcId="{38A4950A-89B3-463D-B0CF-2F51AF32244E}" destId="{76E9BB9C-8242-4634-B0E4-909FC5CA244C}" srcOrd="3" destOrd="0" presId="urn:microsoft.com/office/officeart/2008/layout/LinedList"/>
    <dgm:cxn modelId="{A4EBC2A7-0E4E-456D-9B77-FC6C11FD0915}" type="presParOf" srcId="{76E9BB9C-8242-4634-B0E4-909FC5CA244C}" destId="{549A448C-224A-4A52-AC61-407F9830C295}" srcOrd="0" destOrd="0" presId="urn:microsoft.com/office/officeart/2008/layout/LinedList"/>
    <dgm:cxn modelId="{559D4233-E7BE-4A7E-A926-D30BA531229B}" type="presParOf" srcId="{76E9BB9C-8242-4634-B0E4-909FC5CA244C}" destId="{77F9786B-40D4-4D6B-B3F9-C11F7CD37778}" srcOrd="1" destOrd="0" presId="urn:microsoft.com/office/officeart/2008/layout/LinedList"/>
    <dgm:cxn modelId="{BF123094-4C5E-4B19-AA24-A3CF83612A02}" type="presParOf" srcId="{38A4950A-89B3-463D-B0CF-2F51AF32244E}" destId="{E97C3001-598F-48A4-BC90-2F64E39A9044}" srcOrd="4" destOrd="0" presId="urn:microsoft.com/office/officeart/2008/layout/LinedList"/>
    <dgm:cxn modelId="{080D4766-3B0C-4C8A-8C00-26371EE936AC}" type="presParOf" srcId="{38A4950A-89B3-463D-B0CF-2F51AF32244E}" destId="{B954FA71-2001-40A4-9CE4-00F37F78587A}" srcOrd="5" destOrd="0" presId="urn:microsoft.com/office/officeart/2008/layout/LinedList"/>
    <dgm:cxn modelId="{BBEA9214-9528-40BF-99F1-FF335E75B0B8}" type="presParOf" srcId="{B954FA71-2001-40A4-9CE4-00F37F78587A}" destId="{92F7FC7E-F60B-4BC7-8A0F-ADF78A51D38F}" srcOrd="0" destOrd="0" presId="urn:microsoft.com/office/officeart/2008/layout/LinedList"/>
    <dgm:cxn modelId="{E2F4AA12-2814-4816-9DC6-53D42D978F39}" type="presParOf" srcId="{B954FA71-2001-40A4-9CE4-00F37F78587A}" destId="{EB6FF364-3671-40AA-B5AA-3EA4FE3065C6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72E7DA-406A-4092-B2E5-6FC3686517A4}">
      <dsp:nvSpPr>
        <dsp:cNvPr id="0" name=""/>
        <dsp:cNvSpPr/>
      </dsp:nvSpPr>
      <dsp:spPr>
        <a:xfrm>
          <a:off x="0" y="1873"/>
          <a:ext cx="5775327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CBA7187-5684-4E44-AFB9-E4DCD88A0BDD}">
      <dsp:nvSpPr>
        <dsp:cNvPr id="0" name=""/>
        <dsp:cNvSpPr/>
      </dsp:nvSpPr>
      <dsp:spPr>
        <a:xfrm>
          <a:off x="0" y="1873"/>
          <a:ext cx="5775327" cy="12778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s-IS" sz="2000" kern="1200" dirty="0"/>
            <a:t>Ímyndið ykkur að Hallgerður og Unnur fari á trúnó. Þær segja hvor annarri frá ástarlífi sínu og draga ekkert undan.</a:t>
          </a:r>
          <a:endParaRPr lang="en-US" sz="2000" kern="1200" dirty="0"/>
        </a:p>
      </dsp:txBody>
      <dsp:txXfrm>
        <a:off x="0" y="1873"/>
        <a:ext cx="5775327" cy="1277841"/>
      </dsp:txXfrm>
    </dsp:sp>
    <dsp:sp modelId="{68F52AFF-8E14-4CA7-AA91-4B06E71B6B90}">
      <dsp:nvSpPr>
        <dsp:cNvPr id="0" name=""/>
        <dsp:cNvSpPr/>
      </dsp:nvSpPr>
      <dsp:spPr>
        <a:xfrm>
          <a:off x="0" y="1279715"/>
          <a:ext cx="5775327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49A448C-224A-4A52-AC61-407F9830C295}">
      <dsp:nvSpPr>
        <dsp:cNvPr id="0" name=""/>
        <dsp:cNvSpPr/>
      </dsp:nvSpPr>
      <dsp:spPr>
        <a:xfrm>
          <a:off x="0" y="1279715"/>
          <a:ext cx="5775327" cy="12778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s-IS" sz="2000" kern="1200" dirty="0"/>
            <a:t>Semjið þetta samtal Hallgerðar og Unnar. 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s-IS" sz="2000" kern="1200" dirty="0"/>
            <a:t>A.m.k. 200-300 orð: </a:t>
          </a:r>
          <a:endParaRPr lang="en-US" sz="2000" kern="1200" dirty="0"/>
        </a:p>
      </dsp:txBody>
      <dsp:txXfrm>
        <a:off x="0" y="1279715"/>
        <a:ext cx="5775327" cy="1277841"/>
      </dsp:txXfrm>
    </dsp:sp>
    <dsp:sp modelId="{E97C3001-598F-48A4-BC90-2F64E39A9044}">
      <dsp:nvSpPr>
        <dsp:cNvPr id="0" name=""/>
        <dsp:cNvSpPr/>
      </dsp:nvSpPr>
      <dsp:spPr>
        <a:xfrm>
          <a:off x="0" y="2557556"/>
          <a:ext cx="5775327" cy="0"/>
        </a:xfrm>
        <a:prstGeom prst="lin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2F7FC7E-F60B-4BC7-8A0F-ADF78A51D38F}">
      <dsp:nvSpPr>
        <dsp:cNvPr id="0" name=""/>
        <dsp:cNvSpPr/>
      </dsp:nvSpPr>
      <dsp:spPr>
        <a:xfrm>
          <a:off x="0" y="2557556"/>
          <a:ext cx="5775327" cy="12778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s-IS" sz="2100" kern="1200" dirty="0">
              <a:sym typeface="Wingdings" panose="05000000000000000000" pitchFamily="2" charset="2"/>
            </a:rPr>
            <a:t>H: Jæja Unnur, hvað er að frétta?</a:t>
          </a:r>
        </a:p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s-IS" sz="2100" kern="1200" dirty="0">
              <a:sym typeface="Wingdings" panose="05000000000000000000" pitchFamily="2" charset="2"/>
            </a:rPr>
            <a:t>U: Ekkert sérstaklega gott, verð ég að segja</a:t>
          </a:r>
        </a:p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s-IS" sz="2100" kern="1200" dirty="0">
              <a:sym typeface="Wingdings" panose="05000000000000000000" pitchFamily="2" charset="2"/>
            </a:rPr>
            <a:t>o.s.frv. </a:t>
          </a:r>
        </a:p>
      </dsp:txBody>
      <dsp:txXfrm>
        <a:off x="0" y="2557556"/>
        <a:ext cx="5775327" cy="12778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88DDE4-E45F-CB91-65A7-4DD5DB9C8F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18577B-777E-94FD-2ABC-679A7CD174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FA7F62-F694-FC1D-4815-0003876196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ADD07-B46F-4F66-965A-88136DC7D851}" type="datetimeFigureOut">
              <a:rPr lang="en-US" smtClean="0"/>
              <a:t>3/7/2025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CE370D-D669-BAAB-6BCC-263DE7A2D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977BB1-3B61-FBF4-0AFC-2BEAACF23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BED8D-BD0E-4EEC-8ACA-9AD894B35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575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32F9C0-C060-5250-7F65-B9DB3EB9B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5E0D26-F002-1353-E0B5-DFE060CF6F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784021-064A-7F54-398E-9A4829BB90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ADD07-B46F-4F66-965A-88136DC7D851}" type="datetimeFigureOut">
              <a:rPr lang="en-US" smtClean="0"/>
              <a:t>3/7/2025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D98D4E-D1F9-8B61-2FC8-A14547063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51F97B-C2DA-999C-0B52-8ED11C352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BED8D-BD0E-4EEC-8ACA-9AD894B35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145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E9160D-6000-9291-A932-986D069BC6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28D7B4-823B-27F3-310F-913E627C0A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7E8F3E-7E21-6D54-45C6-1F578B2B6A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ADD07-B46F-4F66-965A-88136DC7D851}" type="datetimeFigureOut">
              <a:rPr lang="en-US" smtClean="0"/>
              <a:t>3/7/2025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BF27FB-BC83-E2A4-CF00-8F047CC4A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58B9A0-EDCB-B228-AD76-3E7046A0E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BED8D-BD0E-4EEC-8ACA-9AD894B35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264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98765-E79E-728B-D499-1ED7C8D3C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80ECA6-49CE-1208-D9D4-769D661982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240431-6E52-0113-7CA6-76C3724045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73B52A-4E3C-8983-AAD2-1BDE76FA4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ADD07-B46F-4F66-965A-88136DC7D851}" type="datetimeFigureOut">
              <a:rPr lang="en-US" smtClean="0"/>
              <a:t>3/7/2025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58B7D4-B2C1-6C5D-FE4E-424990AA52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E5A4BB-E0EE-E204-DD84-C0E8D4D61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BED8D-BD0E-4EEC-8ACA-9AD894B35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092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ECDD0-EE8E-40F0-A294-39D60D299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9F8153-7269-013A-FA0E-DC1875C04A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71E34A-271F-DBE8-B8A5-AE8E05896A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C736B52-5B78-1A19-1D99-EDC70DD653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8857268-D94C-21EB-6784-3972AABDF3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2714252-9CD4-391A-FFD8-D464399D36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ADD07-B46F-4F66-965A-88136DC7D851}" type="datetimeFigureOut">
              <a:rPr lang="en-US" smtClean="0"/>
              <a:t>3/7/2025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2C10FAA-599B-FD1B-E8CF-ACDFEAA0B2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8A54B5C-6A13-0097-4031-E15BDE959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BED8D-BD0E-4EEC-8ACA-9AD894B35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8403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6F1A82-2495-D12C-A313-06B39DD11E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48B349-0041-649A-4555-602D3F54FE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ADD07-B46F-4F66-965A-88136DC7D851}" type="datetimeFigureOut">
              <a:rPr lang="en-US" smtClean="0"/>
              <a:t>3/7/2025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643E96-7802-AF00-1652-D2C094714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117CCE-61A0-C710-3EA6-C6F3B625F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BED8D-BD0E-4EEC-8ACA-9AD894B35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367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28F2CC7-56C2-87A1-59BE-68DC85115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ADD07-B46F-4F66-965A-88136DC7D851}" type="datetimeFigureOut">
              <a:rPr lang="en-US" smtClean="0"/>
              <a:t>3/7/2025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14F3700-1301-990A-ED4A-C597C4F950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53F559-D549-7259-5753-04F537B17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BED8D-BD0E-4EEC-8ACA-9AD894B35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0135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D2CBA-BDB1-449F-4B13-A45F9F3AB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1E7665-6532-92A8-2C9A-49C00CB83E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C5AA2F-0E78-99BB-B132-172442D5F6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9F20B3-3394-E618-8F80-5737822105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ADD07-B46F-4F66-965A-88136DC7D851}" type="datetimeFigureOut">
              <a:rPr lang="en-US" smtClean="0"/>
              <a:t>3/7/2025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01B7AB-5111-C8EA-7927-03851CE74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E338A2-8C23-C253-994A-BD38D01DA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BED8D-BD0E-4EEC-8ACA-9AD894B35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872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C5D140-2D3B-3F03-A2CD-94013CC3F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68C1888-BAA9-1744-8041-C199FA1343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91EF27-483C-0234-4424-9B927024E9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159C19-D45C-F697-6006-1F7FC85522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ADD07-B46F-4F66-965A-88136DC7D851}" type="datetimeFigureOut">
              <a:rPr lang="en-US" smtClean="0"/>
              <a:t>3/7/2025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5CB076-876D-994F-0BDE-FF40A7015F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FCFF72-8F12-743F-4BB0-D0C37BB9C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BED8D-BD0E-4EEC-8ACA-9AD894B35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92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46FC2-44E1-59F3-29D3-C6FDE84F1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4CA1E5-9C16-A05E-D9D1-8EE7597403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6411DB-6E7B-85A5-E0D9-5EF0387D6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ADD07-B46F-4F66-965A-88136DC7D851}" type="datetimeFigureOut">
              <a:rPr lang="en-US" smtClean="0"/>
              <a:t>3/7/2025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3D5824-A5C6-AE72-5F4E-CE4B90BA3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6FF81D-B241-DE3E-D215-D1C058B88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BED8D-BD0E-4EEC-8ACA-9AD894B35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6524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7CD8AC7-DA8B-2FD3-89F0-30FC2B544B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6AB812C-BC27-437D-B68E-8CAECF8451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3D4C6C-734A-1F26-82AE-1535B44C2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ADD07-B46F-4F66-965A-88136DC7D851}" type="datetimeFigureOut">
              <a:rPr lang="en-US" smtClean="0"/>
              <a:t>3/7/2025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9628A7-1B2E-D5D6-7789-0F3663EB5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3875EB-FDDB-721E-C532-9C30E6571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BED8D-BD0E-4EEC-8ACA-9AD894B35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945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111908-F1BD-7628-C871-30B1FA86F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63F23B-C5AB-A4D2-DA33-397ED8D277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4F17C7-D8DD-F1E4-E019-DD2BD4BA3C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3EADD07-B46F-4F66-965A-88136DC7D851}" type="datetimeFigureOut">
              <a:rPr lang="en-US" smtClean="0"/>
              <a:t>3/7/2025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661809-9726-4688-9451-5DB02C6793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38C154-9B3A-9C92-8E36-C50F8872B9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FCBED8D-BD0E-4EEC-8ACA-9AD894B35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174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F944E337-3E5D-4A1F-A5A1-2057F25B8A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4B24796A-C1F6-4B21-B963-70E55A144F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3482342"/>
          </a:xfrm>
          <a:custGeom>
            <a:avLst/>
            <a:gdLst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77421 w 12192000"/>
              <a:gd name="connsiteY15" fmla="*/ 763181 h 3482342"/>
              <a:gd name="connsiteX16" fmla="*/ 11540020 w 12192000"/>
              <a:gd name="connsiteY16" fmla="*/ 794059 h 3482342"/>
              <a:gd name="connsiteX17" fmla="*/ 11365056 w 12192000"/>
              <a:gd name="connsiteY17" fmla="*/ 804087 h 3482342"/>
              <a:gd name="connsiteX18" fmla="*/ 11294073 w 12192000"/>
              <a:gd name="connsiteY18" fmla="*/ 897260 h 3482342"/>
              <a:gd name="connsiteX19" fmla="*/ 11228040 w 12192000"/>
              <a:gd name="connsiteY19" fmla="*/ 958953 h 3482342"/>
              <a:gd name="connsiteX20" fmla="*/ 11193568 w 12192000"/>
              <a:gd name="connsiteY20" fmla="*/ 982314 h 3482342"/>
              <a:gd name="connsiteX21" fmla="*/ 11139869 w 12192000"/>
              <a:gd name="connsiteY21" fmla="*/ 1126133 h 3482342"/>
              <a:gd name="connsiteX22" fmla="*/ 11003287 w 12192000"/>
              <a:gd name="connsiteY22" fmla="*/ 1243468 h 3482342"/>
              <a:gd name="connsiteX23" fmla="*/ 10936797 w 12192000"/>
              <a:gd name="connsiteY23" fmla="*/ 1350588 h 3482342"/>
              <a:gd name="connsiteX24" fmla="*/ 10832727 w 12192000"/>
              <a:gd name="connsiteY24" fmla="*/ 1341335 h 3482342"/>
              <a:gd name="connsiteX25" fmla="*/ 10720408 w 12192000"/>
              <a:gd name="connsiteY25" fmla="*/ 1344999 h 3482342"/>
              <a:gd name="connsiteX26" fmla="*/ 10635456 w 12192000"/>
              <a:gd name="connsiteY26" fmla="*/ 1337688 h 3482342"/>
              <a:gd name="connsiteX27" fmla="*/ 10629954 w 12192000"/>
              <a:gd name="connsiteY27" fmla="*/ 1330628 h 3482342"/>
              <a:gd name="connsiteX28" fmla="*/ 10623883 w 12192000"/>
              <a:gd name="connsiteY28" fmla="*/ 1332776 h 3482342"/>
              <a:gd name="connsiteX29" fmla="*/ 10622090 w 12192000"/>
              <a:gd name="connsiteY29" fmla="*/ 1341385 h 3482342"/>
              <a:gd name="connsiteX30" fmla="*/ 10573203 w 12192000"/>
              <a:gd name="connsiteY30" fmla="*/ 1351996 h 3482342"/>
              <a:gd name="connsiteX31" fmla="*/ 10513263 w 12192000"/>
              <a:gd name="connsiteY31" fmla="*/ 1350756 h 3482342"/>
              <a:gd name="connsiteX32" fmla="*/ 10464012 w 12192000"/>
              <a:gd name="connsiteY32" fmla="*/ 1391778 h 3482342"/>
              <a:gd name="connsiteX33" fmla="*/ 10405409 w 12192000"/>
              <a:gd name="connsiteY33" fmla="*/ 1422789 h 3482342"/>
              <a:gd name="connsiteX34" fmla="*/ 10370530 w 12192000"/>
              <a:gd name="connsiteY34" fmla="*/ 1441596 h 3482342"/>
              <a:gd name="connsiteX35" fmla="*/ 10264922 w 12192000"/>
              <a:gd name="connsiteY35" fmla="*/ 1472107 h 3482342"/>
              <a:gd name="connsiteX36" fmla="*/ 10058690 w 12192000"/>
              <a:gd name="connsiteY36" fmla="*/ 1474888 h 3482342"/>
              <a:gd name="connsiteX37" fmla="*/ 10004424 w 12192000"/>
              <a:gd name="connsiteY37" fmla="*/ 1489801 h 3482342"/>
              <a:gd name="connsiteX38" fmla="*/ 9999951 w 12192000"/>
              <a:gd name="connsiteY38" fmla="*/ 1499127 h 3482342"/>
              <a:gd name="connsiteX39" fmla="*/ 9845462 w 12192000"/>
              <a:gd name="connsiteY39" fmla="*/ 1548192 h 3482342"/>
              <a:gd name="connsiteX40" fmla="*/ 9736156 w 12192000"/>
              <a:gd name="connsiteY40" fmla="*/ 1581928 h 3482342"/>
              <a:gd name="connsiteX41" fmla="*/ 9693355 w 12192000"/>
              <a:gd name="connsiteY41" fmla="*/ 1602632 h 3482342"/>
              <a:gd name="connsiteX42" fmla="*/ 9664242 w 12192000"/>
              <a:gd name="connsiteY42" fmla="*/ 1622075 h 3482342"/>
              <a:gd name="connsiteX43" fmla="*/ 9579195 w 12192000"/>
              <a:gd name="connsiteY43" fmla="*/ 1648017 h 3482342"/>
              <a:gd name="connsiteX44" fmla="*/ 9433652 w 12192000"/>
              <a:gd name="connsiteY44" fmla="*/ 1681174 h 3482342"/>
              <a:gd name="connsiteX45" fmla="*/ 9403775 w 12192000"/>
              <a:gd name="connsiteY45" fmla="*/ 1690403 h 3482342"/>
              <a:gd name="connsiteX46" fmla="*/ 9382503 w 12192000"/>
              <a:gd name="connsiteY46" fmla="*/ 1706957 h 3482342"/>
              <a:gd name="connsiteX47" fmla="*/ 9381410 w 12192000"/>
              <a:gd name="connsiteY47" fmla="*/ 1718312 h 3482342"/>
              <a:gd name="connsiteX48" fmla="*/ 9365685 w 12192000"/>
              <a:gd name="connsiteY48" fmla="*/ 1724772 h 3482342"/>
              <a:gd name="connsiteX49" fmla="*/ 9278020 w 12192000"/>
              <a:gd name="connsiteY49" fmla="*/ 1741161 h 3482342"/>
              <a:gd name="connsiteX50" fmla="*/ 9217145 w 12192000"/>
              <a:gd name="connsiteY50" fmla="*/ 1771195 h 3482342"/>
              <a:gd name="connsiteX51" fmla="*/ 8955875 w 12192000"/>
              <a:gd name="connsiteY51" fmla="*/ 1796806 h 3482342"/>
              <a:gd name="connsiteX52" fmla="*/ 8648415 w 12192000"/>
              <a:gd name="connsiteY52" fmla="*/ 1878623 h 3482342"/>
              <a:gd name="connsiteX53" fmla="*/ 8467374 w 12192000"/>
              <a:gd name="connsiteY53" fmla="*/ 1959575 h 3482342"/>
              <a:gd name="connsiteX54" fmla="*/ 8447067 w 12192000"/>
              <a:gd name="connsiteY54" fmla="*/ 1949706 h 3482342"/>
              <a:gd name="connsiteX55" fmla="*/ 8426060 w 12192000"/>
              <a:gd name="connsiteY55" fmla="*/ 1947126 h 3482342"/>
              <a:gd name="connsiteX56" fmla="*/ 8424042 w 12192000"/>
              <a:gd name="connsiteY56" fmla="*/ 1949367 h 3482342"/>
              <a:gd name="connsiteX57" fmla="*/ 8401276 w 12192000"/>
              <a:gd name="connsiteY57" fmla="*/ 1953968 h 3482342"/>
              <a:gd name="connsiteX58" fmla="*/ 8294129 w 12192000"/>
              <a:gd name="connsiteY58" fmla="*/ 1958387 h 3482342"/>
              <a:gd name="connsiteX59" fmla="*/ 8293892 w 12192000"/>
              <a:gd name="connsiteY59" fmla="*/ 1960370 h 3482342"/>
              <a:gd name="connsiteX60" fmla="*/ 8288078 w 12192000"/>
              <a:gd name="connsiteY60" fmla="*/ 1965222 h 3482342"/>
              <a:gd name="connsiteX61" fmla="*/ 8248914 w 12192000"/>
              <a:gd name="connsiteY61" fmla="*/ 1954175 h 3482342"/>
              <a:gd name="connsiteX62" fmla="*/ 8132104 w 12192000"/>
              <a:gd name="connsiteY62" fmla="*/ 1895727 h 3482342"/>
              <a:gd name="connsiteX63" fmla="*/ 7918078 w 12192000"/>
              <a:gd name="connsiteY63" fmla="*/ 1862668 h 3482342"/>
              <a:gd name="connsiteX64" fmla="*/ 7817899 w 12192000"/>
              <a:gd name="connsiteY64" fmla="*/ 1862176 h 3482342"/>
              <a:gd name="connsiteX65" fmla="*/ 7768994 w 12192000"/>
              <a:gd name="connsiteY65" fmla="*/ 1855721 h 3482342"/>
              <a:gd name="connsiteX66" fmla="*/ 7618027 w 12192000"/>
              <a:gd name="connsiteY66" fmla="*/ 1830959 h 3482342"/>
              <a:gd name="connsiteX67" fmla="*/ 7449425 w 12192000"/>
              <a:gd name="connsiteY67" fmla="*/ 1810910 h 3482342"/>
              <a:gd name="connsiteX68" fmla="*/ 7342915 w 12192000"/>
              <a:gd name="connsiteY68" fmla="*/ 1819827 h 3482342"/>
              <a:gd name="connsiteX69" fmla="*/ 7255191 w 12192000"/>
              <a:gd name="connsiteY69" fmla="*/ 1834354 h 3482342"/>
              <a:gd name="connsiteX70" fmla="*/ 7131205 w 12192000"/>
              <a:gd name="connsiteY70" fmla="*/ 1845557 h 3482342"/>
              <a:gd name="connsiteX71" fmla="*/ 6917124 w 12192000"/>
              <a:gd name="connsiteY71" fmla="*/ 1837109 h 3482342"/>
              <a:gd name="connsiteX72" fmla="*/ 6837145 w 12192000"/>
              <a:gd name="connsiteY72" fmla="*/ 1870724 h 3482342"/>
              <a:gd name="connsiteX73" fmla="*/ 6753991 w 12192000"/>
              <a:gd name="connsiteY73" fmla="*/ 1860969 h 3482342"/>
              <a:gd name="connsiteX74" fmla="*/ 6727754 w 12192000"/>
              <a:gd name="connsiteY74" fmla="*/ 1882372 h 3482342"/>
              <a:gd name="connsiteX75" fmla="*/ 6723371 w 12192000"/>
              <a:gd name="connsiteY75" fmla="*/ 1886494 h 3482342"/>
              <a:gd name="connsiteX76" fmla="*/ 6702779 w 12192000"/>
              <a:gd name="connsiteY76" fmla="*/ 1893601 h 3482342"/>
              <a:gd name="connsiteX77" fmla="*/ 6700779 w 12192000"/>
              <a:gd name="connsiteY77" fmla="*/ 1907344 h 3482342"/>
              <a:gd name="connsiteX78" fmla="*/ 6672513 w 12192000"/>
              <a:gd name="connsiteY78" fmla="*/ 1926452 h 3482342"/>
              <a:gd name="connsiteX79" fmla="*/ 6633549 w 12192000"/>
              <a:gd name="connsiteY79" fmla="*/ 1936255 h 3482342"/>
              <a:gd name="connsiteX80" fmla="*/ 6444344 w 12192000"/>
              <a:gd name="connsiteY80" fmla="*/ 1969663 h 3482342"/>
              <a:gd name="connsiteX81" fmla="*/ 6333446 w 12192000"/>
              <a:gd name="connsiteY81" fmla="*/ 1997163 h 3482342"/>
              <a:gd name="connsiteX82" fmla="*/ 6294933 w 12192000"/>
              <a:gd name="connsiteY82" fmla="*/ 2019412 h 3482342"/>
              <a:gd name="connsiteX83" fmla="*/ 6238719 w 12192000"/>
              <a:gd name="connsiteY83" fmla="*/ 2042547 h 3482342"/>
              <a:gd name="connsiteX84" fmla="*/ 6142310 w 12192000"/>
              <a:gd name="connsiteY84" fmla="*/ 2092510 h 3482342"/>
              <a:gd name="connsiteX85" fmla="*/ 6007916 w 12192000"/>
              <a:gd name="connsiteY85" fmla="*/ 2143752 h 3482342"/>
              <a:gd name="connsiteX86" fmla="*/ 5894610 w 12192000"/>
              <a:gd name="connsiteY86" fmla="*/ 2130684 h 3482342"/>
              <a:gd name="connsiteX87" fmla="*/ 5817682 w 12192000"/>
              <a:gd name="connsiteY87" fmla="*/ 2157358 h 3482342"/>
              <a:gd name="connsiteX88" fmla="*/ 5591469 w 12192000"/>
              <a:gd name="connsiteY88" fmla="*/ 2178389 h 3482342"/>
              <a:gd name="connsiteX89" fmla="*/ 5414282 w 12192000"/>
              <a:gd name="connsiteY89" fmla="*/ 2183070 h 3482342"/>
              <a:gd name="connsiteX90" fmla="*/ 5368369 w 12192000"/>
              <a:gd name="connsiteY90" fmla="*/ 2204272 h 3482342"/>
              <a:gd name="connsiteX91" fmla="*/ 5291263 w 12192000"/>
              <a:gd name="connsiteY91" fmla="*/ 2239182 h 3482342"/>
              <a:gd name="connsiteX92" fmla="*/ 5240857 w 12192000"/>
              <a:gd name="connsiteY92" fmla="*/ 2289444 h 3482342"/>
              <a:gd name="connsiteX93" fmla="*/ 5173523 w 12192000"/>
              <a:gd name="connsiteY93" fmla="*/ 2309057 h 3482342"/>
              <a:gd name="connsiteX94" fmla="*/ 5148543 w 12192000"/>
              <a:gd name="connsiteY94" fmla="*/ 2282356 h 3482342"/>
              <a:gd name="connsiteX95" fmla="*/ 5079548 w 12192000"/>
              <a:gd name="connsiteY95" fmla="*/ 2313485 h 3482342"/>
              <a:gd name="connsiteX96" fmla="*/ 4975908 w 12192000"/>
              <a:gd name="connsiteY96" fmla="*/ 2364128 h 3482342"/>
              <a:gd name="connsiteX97" fmla="*/ 4913723 w 12192000"/>
              <a:gd name="connsiteY97" fmla="*/ 2385265 h 3482342"/>
              <a:gd name="connsiteX98" fmla="*/ 4746485 w 12192000"/>
              <a:gd name="connsiteY98" fmla="*/ 2451769 h 3482342"/>
              <a:gd name="connsiteX99" fmla="*/ 4681588 w 12192000"/>
              <a:gd name="connsiteY99" fmla="*/ 2467494 h 3482342"/>
              <a:gd name="connsiteX100" fmla="*/ 1783655 w 12192000"/>
              <a:gd name="connsiteY100" fmla="*/ 3163860 h 3482342"/>
              <a:gd name="connsiteX101" fmla="*/ 1325955 w 12192000"/>
              <a:gd name="connsiteY101" fmla="*/ 3176692 h 3482342"/>
              <a:gd name="connsiteX102" fmla="*/ 1190384 w 12192000"/>
              <a:gd name="connsiteY102" fmla="*/ 3203504 h 3482342"/>
              <a:gd name="connsiteX103" fmla="*/ 1094537 w 12192000"/>
              <a:gd name="connsiteY103" fmla="*/ 3229469 h 3482342"/>
              <a:gd name="connsiteX104" fmla="*/ 779276 w 12192000"/>
              <a:gd name="connsiteY104" fmla="*/ 3327290 h 3482342"/>
              <a:gd name="connsiteX105" fmla="*/ 600378 w 12192000"/>
              <a:gd name="connsiteY105" fmla="*/ 3335250 h 3482342"/>
              <a:gd name="connsiteX106" fmla="*/ 493457 w 12192000"/>
              <a:gd name="connsiteY106" fmla="*/ 3365044 h 3482342"/>
              <a:gd name="connsiteX107" fmla="*/ 349402 w 12192000"/>
              <a:gd name="connsiteY107" fmla="*/ 3380897 h 3482342"/>
              <a:gd name="connsiteX108" fmla="*/ 192183 w 12192000"/>
              <a:gd name="connsiteY108" fmla="*/ 3460075 h 3482342"/>
              <a:gd name="connsiteX109" fmla="*/ 46713 w 12192000"/>
              <a:gd name="connsiteY109" fmla="*/ 3462986 h 3482342"/>
              <a:gd name="connsiteX110" fmla="*/ 2765 w 12192000"/>
              <a:gd name="connsiteY110" fmla="*/ 3480770 h 3482342"/>
              <a:gd name="connsiteX111" fmla="*/ 0 w 12192000"/>
              <a:gd name="connsiteY111" fmla="*/ 3482342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77421 w 12192000"/>
              <a:gd name="connsiteY15" fmla="*/ 763181 h 3482342"/>
              <a:gd name="connsiteX16" fmla="*/ 11540020 w 12192000"/>
              <a:gd name="connsiteY16" fmla="*/ 794059 h 3482342"/>
              <a:gd name="connsiteX17" fmla="*/ 11365056 w 12192000"/>
              <a:gd name="connsiteY17" fmla="*/ 804087 h 3482342"/>
              <a:gd name="connsiteX18" fmla="*/ 11294073 w 12192000"/>
              <a:gd name="connsiteY18" fmla="*/ 897260 h 3482342"/>
              <a:gd name="connsiteX19" fmla="*/ 11228040 w 12192000"/>
              <a:gd name="connsiteY19" fmla="*/ 958953 h 3482342"/>
              <a:gd name="connsiteX20" fmla="*/ 11193568 w 12192000"/>
              <a:gd name="connsiteY20" fmla="*/ 982314 h 3482342"/>
              <a:gd name="connsiteX21" fmla="*/ 11139869 w 12192000"/>
              <a:gd name="connsiteY21" fmla="*/ 1126133 h 3482342"/>
              <a:gd name="connsiteX22" fmla="*/ 11003287 w 12192000"/>
              <a:gd name="connsiteY22" fmla="*/ 1243468 h 3482342"/>
              <a:gd name="connsiteX23" fmla="*/ 10936797 w 12192000"/>
              <a:gd name="connsiteY23" fmla="*/ 1350588 h 3482342"/>
              <a:gd name="connsiteX24" fmla="*/ 10832727 w 12192000"/>
              <a:gd name="connsiteY24" fmla="*/ 1341335 h 3482342"/>
              <a:gd name="connsiteX25" fmla="*/ 10720408 w 12192000"/>
              <a:gd name="connsiteY25" fmla="*/ 1344999 h 3482342"/>
              <a:gd name="connsiteX26" fmla="*/ 10635456 w 12192000"/>
              <a:gd name="connsiteY26" fmla="*/ 1337688 h 3482342"/>
              <a:gd name="connsiteX27" fmla="*/ 10629954 w 12192000"/>
              <a:gd name="connsiteY27" fmla="*/ 1330628 h 3482342"/>
              <a:gd name="connsiteX28" fmla="*/ 10623883 w 12192000"/>
              <a:gd name="connsiteY28" fmla="*/ 1332776 h 3482342"/>
              <a:gd name="connsiteX29" fmla="*/ 10622090 w 12192000"/>
              <a:gd name="connsiteY29" fmla="*/ 1341385 h 3482342"/>
              <a:gd name="connsiteX30" fmla="*/ 10573203 w 12192000"/>
              <a:gd name="connsiteY30" fmla="*/ 1351996 h 3482342"/>
              <a:gd name="connsiteX31" fmla="*/ 10513263 w 12192000"/>
              <a:gd name="connsiteY31" fmla="*/ 1350756 h 3482342"/>
              <a:gd name="connsiteX32" fmla="*/ 10464012 w 12192000"/>
              <a:gd name="connsiteY32" fmla="*/ 1391778 h 3482342"/>
              <a:gd name="connsiteX33" fmla="*/ 10405409 w 12192000"/>
              <a:gd name="connsiteY33" fmla="*/ 1422789 h 3482342"/>
              <a:gd name="connsiteX34" fmla="*/ 10370530 w 12192000"/>
              <a:gd name="connsiteY34" fmla="*/ 1441596 h 3482342"/>
              <a:gd name="connsiteX35" fmla="*/ 10264922 w 12192000"/>
              <a:gd name="connsiteY35" fmla="*/ 1472107 h 3482342"/>
              <a:gd name="connsiteX36" fmla="*/ 10058690 w 12192000"/>
              <a:gd name="connsiteY36" fmla="*/ 1474888 h 3482342"/>
              <a:gd name="connsiteX37" fmla="*/ 10004424 w 12192000"/>
              <a:gd name="connsiteY37" fmla="*/ 1489801 h 3482342"/>
              <a:gd name="connsiteX38" fmla="*/ 9999951 w 12192000"/>
              <a:gd name="connsiteY38" fmla="*/ 1499127 h 3482342"/>
              <a:gd name="connsiteX39" fmla="*/ 9845462 w 12192000"/>
              <a:gd name="connsiteY39" fmla="*/ 1548192 h 3482342"/>
              <a:gd name="connsiteX40" fmla="*/ 9736156 w 12192000"/>
              <a:gd name="connsiteY40" fmla="*/ 1581928 h 3482342"/>
              <a:gd name="connsiteX41" fmla="*/ 9693355 w 12192000"/>
              <a:gd name="connsiteY41" fmla="*/ 1602632 h 3482342"/>
              <a:gd name="connsiteX42" fmla="*/ 9664242 w 12192000"/>
              <a:gd name="connsiteY42" fmla="*/ 1622075 h 3482342"/>
              <a:gd name="connsiteX43" fmla="*/ 9579195 w 12192000"/>
              <a:gd name="connsiteY43" fmla="*/ 1648017 h 3482342"/>
              <a:gd name="connsiteX44" fmla="*/ 9433652 w 12192000"/>
              <a:gd name="connsiteY44" fmla="*/ 1681174 h 3482342"/>
              <a:gd name="connsiteX45" fmla="*/ 9403775 w 12192000"/>
              <a:gd name="connsiteY45" fmla="*/ 1690403 h 3482342"/>
              <a:gd name="connsiteX46" fmla="*/ 9382503 w 12192000"/>
              <a:gd name="connsiteY46" fmla="*/ 1706957 h 3482342"/>
              <a:gd name="connsiteX47" fmla="*/ 9381410 w 12192000"/>
              <a:gd name="connsiteY47" fmla="*/ 1718312 h 3482342"/>
              <a:gd name="connsiteX48" fmla="*/ 9365685 w 12192000"/>
              <a:gd name="connsiteY48" fmla="*/ 1724772 h 3482342"/>
              <a:gd name="connsiteX49" fmla="*/ 9278020 w 12192000"/>
              <a:gd name="connsiteY49" fmla="*/ 1741161 h 3482342"/>
              <a:gd name="connsiteX50" fmla="*/ 9217145 w 12192000"/>
              <a:gd name="connsiteY50" fmla="*/ 1771195 h 3482342"/>
              <a:gd name="connsiteX51" fmla="*/ 8955875 w 12192000"/>
              <a:gd name="connsiteY51" fmla="*/ 1796806 h 3482342"/>
              <a:gd name="connsiteX52" fmla="*/ 8648415 w 12192000"/>
              <a:gd name="connsiteY52" fmla="*/ 1878623 h 3482342"/>
              <a:gd name="connsiteX53" fmla="*/ 8524524 w 12192000"/>
              <a:gd name="connsiteY53" fmla="*/ 1902425 h 3482342"/>
              <a:gd name="connsiteX54" fmla="*/ 8447067 w 12192000"/>
              <a:gd name="connsiteY54" fmla="*/ 1949706 h 3482342"/>
              <a:gd name="connsiteX55" fmla="*/ 8426060 w 12192000"/>
              <a:gd name="connsiteY55" fmla="*/ 1947126 h 3482342"/>
              <a:gd name="connsiteX56" fmla="*/ 8424042 w 12192000"/>
              <a:gd name="connsiteY56" fmla="*/ 1949367 h 3482342"/>
              <a:gd name="connsiteX57" fmla="*/ 8401276 w 12192000"/>
              <a:gd name="connsiteY57" fmla="*/ 1953968 h 3482342"/>
              <a:gd name="connsiteX58" fmla="*/ 8294129 w 12192000"/>
              <a:gd name="connsiteY58" fmla="*/ 1958387 h 3482342"/>
              <a:gd name="connsiteX59" fmla="*/ 8293892 w 12192000"/>
              <a:gd name="connsiteY59" fmla="*/ 1960370 h 3482342"/>
              <a:gd name="connsiteX60" fmla="*/ 8288078 w 12192000"/>
              <a:gd name="connsiteY60" fmla="*/ 1965222 h 3482342"/>
              <a:gd name="connsiteX61" fmla="*/ 8248914 w 12192000"/>
              <a:gd name="connsiteY61" fmla="*/ 1954175 h 3482342"/>
              <a:gd name="connsiteX62" fmla="*/ 8132104 w 12192000"/>
              <a:gd name="connsiteY62" fmla="*/ 1895727 h 3482342"/>
              <a:gd name="connsiteX63" fmla="*/ 7918078 w 12192000"/>
              <a:gd name="connsiteY63" fmla="*/ 1862668 h 3482342"/>
              <a:gd name="connsiteX64" fmla="*/ 7817899 w 12192000"/>
              <a:gd name="connsiteY64" fmla="*/ 1862176 h 3482342"/>
              <a:gd name="connsiteX65" fmla="*/ 7768994 w 12192000"/>
              <a:gd name="connsiteY65" fmla="*/ 1855721 h 3482342"/>
              <a:gd name="connsiteX66" fmla="*/ 7618027 w 12192000"/>
              <a:gd name="connsiteY66" fmla="*/ 1830959 h 3482342"/>
              <a:gd name="connsiteX67" fmla="*/ 7449425 w 12192000"/>
              <a:gd name="connsiteY67" fmla="*/ 1810910 h 3482342"/>
              <a:gd name="connsiteX68" fmla="*/ 7342915 w 12192000"/>
              <a:gd name="connsiteY68" fmla="*/ 1819827 h 3482342"/>
              <a:gd name="connsiteX69" fmla="*/ 7255191 w 12192000"/>
              <a:gd name="connsiteY69" fmla="*/ 1834354 h 3482342"/>
              <a:gd name="connsiteX70" fmla="*/ 7131205 w 12192000"/>
              <a:gd name="connsiteY70" fmla="*/ 1845557 h 3482342"/>
              <a:gd name="connsiteX71" fmla="*/ 6917124 w 12192000"/>
              <a:gd name="connsiteY71" fmla="*/ 1837109 h 3482342"/>
              <a:gd name="connsiteX72" fmla="*/ 6837145 w 12192000"/>
              <a:gd name="connsiteY72" fmla="*/ 1870724 h 3482342"/>
              <a:gd name="connsiteX73" fmla="*/ 6753991 w 12192000"/>
              <a:gd name="connsiteY73" fmla="*/ 1860969 h 3482342"/>
              <a:gd name="connsiteX74" fmla="*/ 6727754 w 12192000"/>
              <a:gd name="connsiteY74" fmla="*/ 1882372 h 3482342"/>
              <a:gd name="connsiteX75" fmla="*/ 6723371 w 12192000"/>
              <a:gd name="connsiteY75" fmla="*/ 1886494 h 3482342"/>
              <a:gd name="connsiteX76" fmla="*/ 6702779 w 12192000"/>
              <a:gd name="connsiteY76" fmla="*/ 1893601 h 3482342"/>
              <a:gd name="connsiteX77" fmla="*/ 6700779 w 12192000"/>
              <a:gd name="connsiteY77" fmla="*/ 1907344 h 3482342"/>
              <a:gd name="connsiteX78" fmla="*/ 6672513 w 12192000"/>
              <a:gd name="connsiteY78" fmla="*/ 1926452 h 3482342"/>
              <a:gd name="connsiteX79" fmla="*/ 6633549 w 12192000"/>
              <a:gd name="connsiteY79" fmla="*/ 1936255 h 3482342"/>
              <a:gd name="connsiteX80" fmla="*/ 6444344 w 12192000"/>
              <a:gd name="connsiteY80" fmla="*/ 1969663 h 3482342"/>
              <a:gd name="connsiteX81" fmla="*/ 6333446 w 12192000"/>
              <a:gd name="connsiteY81" fmla="*/ 1997163 h 3482342"/>
              <a:gd name="connsiteX82" fmla="*/ 6294933 w 12192000"/>
              <a:gd name="connsiteY82" fmla="*/ 2019412 h 3482342"/>
              <a:gd name="connsiteX83" fmla="*/ 6238719 w 12192000"/>
              <a:gd name="connsiteY83" fmla="*/ 2042547 h 3482342"/>
              <a:gd name="connsiteX84" fmla="*/ 6142310 w 12192000"/>
              <a:gd name="connsiteY84" fmla="*/ 2092510 h 3482342"/>
              <a:gd name="connsiteX85" fmla="*/ 6007916 w 12192000"/>
              <a:gd name="connsiteY85" fmla="*/ 2143752 h 3482342"/>
              <a:gd name="connsiteX86" fmla="*/ 5894610 w 12192000"/>
              <a:gd name="connsiteY86" fmla="*/ 2130684 h 3482342"/>
              <a:gd name="connsiteX87" fmla="*/ 5817682 w 12192000"/>
              <a:gd name="connsiteY87" fmla="*/ 2157358 h 3482342"/>
              <a:gd name="connsiteX88" fmla="*/ 5591469 w 12192000"/>
              <a:gd name="connsiteY88" fmla="*/ 2178389 h 3482342"/>
              <a:gd name="connsiteX89" fmla="*/ 5414282 w 12192000"/>
              <a:gd name="connsiteY89" fmla="*/ 2183070 h 3482342"/>
              <a:gd name="connsiteX90" fmla="*/ 5368369 w 12192000"/>
              <a:gd name="connsiteY90" fmla="*/ 2204272 h 3482342"/>
              <a:gd name="connsiteX91" fmla="*/ 5291263 w 12192000"/>
              <a:gd name="connsiteY91" fmla="*/ 2239182 h 3482342"/>
              <a:gd name="connsiteX92" fmla="*/ 5240857 w 12192000"/>
              <a:gd name="connsiteY92" fmla="*/ 2289444 h 3482342"/>
              <a:gd name="connsiteX93" fmla="*/ 5173523 w 12192000"/>
              <a:gd name="connsiteY93" fmla="*/ 2309057 h 3482342"/>
              <a:gd name="connsiteX94" fmla="*/ 5148543 w 12192000"/>
              <a:gd name="connsiteY94" fmla="*/ 2282356 h 3482342"/>
              <a:gd name="connsiteX95" fmla="*/ 5079548 w 12192000"/>
              <a:gd name="connsiteY95" fmla="*/ 2313485 h 3482342"/>
              <a:gd name="connsiteX96" fmla="*/ 4975908 w 12192000"/>
              <a:gd name="connsiteY96" fmla="*/ 2364128 h 3482342"/>
              <a:gd name="connsiteX97" fmla="*/ 4913723 w 12192000"/>
              <a:gd name="connsiteY97" fmla="*/ 2385265 h 3482342"/>
              <a:gd name="connsiteX98" fmla="*/ 4746485 w 12192000"/>
              <a:gd name="connsiteY98" fmla="*/ 2451769 h 3482342"/>
              <a:gd name="connsiteX99" fmla="*/ 4681588 w 12192000"/>
              <a:gd name="connsiteY99" fmla="*/ 2467494 h 3482342"/>
              <a:gd name="connsiteX100" fmla="*/ 1783655 w 12192000"/>
              <a:gd name="connsiteY100" fmla="*/ 3163860 h 3482342"/>
              <a:gd name="connsiteX101" fmla="*/ 1325955 w 12192000"/>
              <a:gd name="connsiteY101" fmla="*/ 3176692 h 3482342"/>
              <a:gd name="connsiteX102" fmla="*/ 1190384 w 12192000"/>
              <a:gd name="connsiteY102" fmla="*/ 3203504 h 3482342"/>
              <a:gd name="connsiteX103" fmla="*/ 1094537 w 12192000"/>
              <a:gd name="connsiteY103" fmla="*/ 3229469 h 3482342"/>
              <a:gd name="connsiteX104" fmla="*/ 779276 w 12192000"/>
              <a:gd name="connsiteY104" fmla="*/ 3327290 h 3482342"/>
              <a:gd name="connsiteX105" fmla="*/ 600378 w 12192000"/>
              <a:gd name="connsiteY105" fmla="*/ 3335250 h 3482342"/>
              <a:gd name="connsiteX106" fmla="*/ 493457 w 12192000"/>
              <a:gd name="connsiteY106" fmla="*/ 3365044 h 3482342"/>
              <a:gd name="connsiteX107" fmla="*/ 349402 w 12192000"/>
              <a:gd name="connsiteY107" fmla="*/ 3380897 h 3482342"/>
              <a:gd name="connsiteX108" fmla="*/ 192183 w 12192000"/>
              <a:gd name="connsiteY108" fmla="*/ 3460075 h 3482342"/>
              <a:gd name="connsiteX109" fmla="*/ 46713 w 12192000"/>
              <a:gd name="connsiteY109" fmla="*/ 3462986 h 3482342"/>
              <a:gd name="connsiteX110" fmla="*/ 2765 w 12192000"/>
              <a:gd name="connsiteY110" fmla="*/ 3480770 h 3482342"/>
              <a:gd name="connsiteX111" fmla="*/ 0 w 12192000"/>
              <a:gd name="connsiteY111" fmla="*/ 3482342 h 3482342"/>
              <a:gd name="connsiteX112" fmla="*/ 0 w 12192000"/>
              <a:gd name="connsiteY112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77421 w 12192000"/>
              <a:gd name="connsiteY15" fmla="*/ 763181 h 3482342"/>
              <a:gd name="connsiteX16" fmla="*/ 11540020 w 12192000"/>
              <a:gd name="connsiteY16" fmla="*/ 794059 h 3482342"/>
              <a:gd name="connsiteX17" fmla="*/ 11365056 w 12192000"/>
              <a:gd name="connsiteY17" fmla="*/ 804087 h 3482342"/>
              <a:gd name="connsiteX18" fmla="*/ 11294073 w 12192000"/>
              <a:gd name="connsiteY18" fmla="*/ 897260 h 3482342"/>
              <a:gd name="connsiteX19" fmla="*/ 11228040 w 12192000"/>
              <a:gd name="connsiteY19" fmla="*/ 958953 h 3482342"/>
              <a:gd name="connsiteX20" fmla="*/ 11193568 w 12192000"/>
              <a:gd name="connsiteY20" fmla="*/ 982314 h 3482342"/>
              <a:gd name="connsiteX21" fmla="*/ 11139869 w 12192000"/>
              <a:gd name="connsiteY21" fmla="*/ 1126133 h 3482342"/>
              <a:gd name="connsiteX22" fmla="*/ 11003287 w 12192000"/>
              <a:gd name="connsiteY22" fmla="*/ 1243468 h 3482342"/>
              <a:gd name="connsiteX23" fmla="*/ 10936797 w 12192000"/>
              <a:gd name="connsiteY23" fmla="*/ 1350588 h 3482342"/>
              <a:gd name="connsiteX24" fmla="*/ 10832727 w 12192000"/>
              <a:gd name="connsiteY24" fmla="*/ 1341335 h 3482342"/>
              <a:gd name="connsiteX25" fmla="*/ 10720408 w 12192000"/>
              <a:gd name="connsiteY25" fmla="*/ 1344999 h 3482342"/>
              <a:gd name="connsiteX26" fmla="*/ 10635456 w 12192000"/>
              <a:gd name="connsiteY26" fmla="*/ 1337688 h 3482342"/>
              <a:gd name="connsiteX27" fmla="*/ 10629954 w 12192000"/>
              <a:gd name="connsiteY27" fmla="*/ 1330628 h 3482342"/>
              <a:gd name="connsiteX28" fmla="*/ 10623883 w 12192000"/>
              <a:gd name="connsiteY28" fmla="*/ 1332776 h 3482342"/>
              <a:gd name="connsiteX29" fmla="*/ 10622090 w 12192000"/>
              <a:gd name="connsiteY29" fmla="*/ 1341385 h 3482342"/>
              <a:gd name="connsiteX30" fmla="*/ 10573203 w 12192000"/>
              <a:gd name="connsiteY30" fmla="*/ 1351996 h 3482342"/>
              <a:gd name="connsiteX31" fmla="*/ 10513263 w 12192000"/>
              <a:gd name="connsiteY31" fmla="*/ 1350756 h 3482342"/>
              <a:gd name="connsiteX32" fmla="*/ 10464012 w 12192000"/>
              <a:gd name="connsiteY32" fmla="*/ 1391778 h 3482342"/>
              <a:gd name="connsiteX33" fmla="*/ 10405409 w 12192000"/>
              <a:gd name="connsiteY33" fmla="*/ 1422789 h 3482342"/>
              <a:gd name="connsiteX34" fmla="*/ 10370530 w 12192000"/>
              <a:gd name="connsiteY34" fmla="*/ 1441596 h 3482342"/>
              <a:gd name="connsiteX35" fmla="*/ 10264922 w 12192000"/>
              <a:gd name="connsiteY35" fmla="*/ 1472107 h 3482342"/>
              <a:gd name="connsiteX36" fmla="*/ 10058690 w 12192000"/>
              <a:gd name="connsiteY36" fmla="*/ 1474888 h 3482342"/>
              <a:gd name="connsiteX37" fmla="*/ 10004424 w 12192000"/>
              <a:gd name="connsiteY37" fmla="*/ 1489801 h 3482342"/>
              <a:gd name="connsiteX38" fmla="*/ 9999951 w 12192000"/>
              <a:gd name="connsiteY38" fmla="*/ 1499127 h 3482342"/>
              <a:gd name="connsiteX39" fmla="*/ 9845462 w 12192000"/>
              <a:gd name="connsiteY39" fmla="*/ 1548192 h 3482342"/>
              <a:gd name="connsiteX40" fmla="*/ 9736156 w 12192000"/>
              <a:gd name="connsiteY40" fmla="*/ 1581928 h 3482342"/>
              <a:gd name="connsiteX41" fmla="*/ 9693355 w 12192000"/>
              <a:gd name="connsiteY41" fmla="*/ 1602632 h 3482342"/>
              <a:gd name="connsiteX42" fmla="*/ 9664242 w 12192000"/>
              <a:gd name="connsiteY42" fmla="*/ 1622075 h 3482342"/>
              <a:gd name="connsiteX43" fmla="*/ 9579195 w 12192000"/>
              <a:gd name="connsiteY43" fmla="*/ 1648017 h 3482342"/>
              <a:gd name="connsiteX44" fmla="*/ 9433652 w 12192000"/>
              <a:gd name="connsiteY44" fmla="*/ 1681174 h 3482342"/>
              <a:gd name="connsiteX45" fmla="*/ 9403775 w 12192000"/>
              <a:gd name="connsiteY45" fmla="*/ 1690403 h 3482342"/>
              <a:gd name="connsiteX46" fmla="*/ 9382503 w 12192000"/>
              <a:gd name="connsiteY46" fmla="*/ 1706957 h 3482342"/>
              <a:gd name="connsiteX47" fmla="*/ 9381410 w 12192000"/>
              <a:gd name="connsiteY47" fmla="*/ 1718312 h 3482342"/>
              <a:gd name="connsiteX48" fmla="*/ 9365685 w 12192000"/>
              <a:gd name="connsiteY48" fmla="*/ 1724772 h 3482342"/>
              <a:gd name="connsiteX49" fmla="*/ 9278020 w 12192000"/>
              <a:gd name="connsiteY49" fmla="*/ 1741161 h 3482342"/>
              <a:gd name="connsiteX50" fmla="*/ 9217145 w 12192000"/>
              <a:gd name="connsiteY50" fmla="*/ 1771195 h 3482342"/>
              <a:gd name="connsiteX51" fmla="*/ 8955875 w 12192000"/>
              <a:gd name="connsiteY51" fmla="*/ 1796806 h 3482342"/>
              <a:gd name="connsiteX52" fmla="*/ 8648415 w 12192000"/>
              <a:gd name="connsiteY52" fmla="*/ 1878623 h 3482342"/>
              <a:gd name="connsiteX53" fmla="*/ 8524524 w 12192000"/>
              <a:gd name="connsiteY53" fmla="*/ 1902425 h 3482342"/>
              <a:gd name="connsiteX54" fmla="*/ 8426060 w 12192000"/>
              <a:gd name="connsiteY54" fmla="*/ 1947126 h 3482342"/>
              <a:gd name="connsiteX55" fmla="*/ 8424042 w 12192000"/>
              <a:gd name="connsiteY55" fmla="*/ 1949367 h 3482342"/>
              <a:gd name="connsiteX56" fmla="*/ 8401276 w 12192000"/>
              <a:gd name="connsiteY56" fmla="*/ 1953968 h 3482342"/>
              <a:gd name="connsiteX57" fmla="*/ 8294129 w 12192000"/>
              <a:gd name="connsiteY57" fmla="*/ 1958387 h 3482342"/>
              <a:gd name="connsiteX58" fmla="*/ 8293892 w 12192000"/>
              <a:gd name="connsiteY58" fmla="*/ 1960370 h 3482342"/>
              <a:gd name="connsiteX59" fmla="*/ 8288078 w 12192000"/>
              <a:gd name="connsiteY59" fmla="*/ 1965222 h 3482342"/>
              <a:gd name="connsiteX60" fmla="*/ 8248914 w 12192000"/>
              <a:gd name="connsiteY60" fmla="*/ 1954175 h 3482342"/>
              <a:gd name="connsiteX61" fmla="*/ 8132104 w 12192000"/>
              <a:gd name="connsiteY61" fmla="*/ 1895727 h 3482342"/>
              <a:gd name="connsiteX62" fmla="*/ 7918078 w 12192000"/>
              <a:gd name="connsiteY62" fmla="*/ 1862668 h 3482342"/>
              <a:gd name="connsiteX63" fmla="*/ 7817899 w 12192000"/>
              <a:gd name="connsiteY63" fmla="*/ 1862176 h 3482342"/>
              <a:gd name="connsiteX64" fmla="*/ 7768994 w 12192000"/>
              <a:gd name="connsiteY64" fmla="*/ 1855721 h 3482342"/>
              <a:gd name="connsiteX65" fmla="*/ 7618027 w 12192000"/>
              <a:gd name="connsiteY65" fmla="*/ 1830959 h 3482342"/>
              <a:gd name="connsiteX66" fmla="*/ 7449425 w 12192000"/>
              <a:gd name="connsiteY66" fmla="*/ 1810910 h 3482342"/>
              <a:gd name="connsiteX67" fmla="*/ 7342915 w 12192000"/>
              <a:gd name="connsiteY67" fmla="*/ 1819827 h 3482342"/>
              <a:gd name="connsiteX68" fmla="*/ 7255191 w 12192000"/>
              <a:gd name="connsiteY68" fmla="*/ 1834354 h 3482342"/>
              <a:gd name="connsiteX69" fmla="*/ 7131205 w 12192000"/>
              <a:gd name="connsiteY69" fmla="*/ 1845557 h 3482342"/>
              <a:gd name="connsiteX70" fmla="*/ 6917124 w 12192000"/>
              <a:gd name="connsiteY70" fmla="*/ 1837109 h 3482342"/>
              <a:gd name="connsiteX71" fmla="*/ 6837145 w 12192000"/>
              <a:gd name="connsiteY71" fmla="*/ 1870724 h 3482342"/>
              <a:gd name="connsiteX72" fmla="*/ 6753991 w 12192000"/>
              <a:gd name="connsiteY72" fmla="*/ 1860969 h 3482342"/>
              <a:gd name="connsiteX73" fmla="*/ 6727754 w 12192000"/>
              <a:gd name="connsiteY73" fmla="*/ 1882372 h 3482342"/>
              <a:gd name="connsiteX74" fmla="*/ 6723371 w 12192000"/>
              <a:gd name="connsiteY74" fmla="*/ 1886494 h 3482342"/>
              <a:gd name="connsiteX75" fmla="*/ 6702779 w 12192000"/>
              <a:gd name="connsiteY75" fmla="*/ 1893601 h 3482342"/>
              <a:gd name="connsiteX76" fmla="*/ 6700779 w 12192000"/>
              <a:gd name="connsiteY76" fmla="*/ 1907344 h 3482342"/>
              <a:gd name="connsiteX77" fmla="*/ 6672513 w 12192000"/>
              <a:gd name="connsiteY77" fmla="*/ 1926452 h 3482342"/>
              <a:gd name="connsiteX78" fmla="*/ 6633549 w 12192000"/>
              <a:gd name="connsiteY78" fmla="*/ 1936255 h 3482342"/>
              <a:gd name="connsiteX79" fmla="*/ 6444344 w 12192000"/>
              <a:gd name="connsiteY79" fmla="*/ 1969663 h 3482342"/>
              <a:gd name="connsiteX80" fmla="*/ 6333446 w 12192000"/>
              <a:gd name="connsiteY80" fmla="*/ 1997163 h 3482342"/>
              <a:gd name="connsiteX81" fmla="*/ 6294933 w 12192000"/>
              <a:gd name="connsiteY81" fmla="*/ 2019412 h 3482342"/>
              <a:gd name="connsiteX82" fmla="*/ 6238719 w 12192000"/>
              <a:gd name="connsiteY82" fmla="*/ 2042547 h 3482342"/>
              <a:gd name="connsiteX83" fmla="*/ 6142310 w 12192000"/>
              <a:gd name="connsiteY83" fmla="*/ 2092510 h 3482342"/>
              <a:gd name="connsiteX84" fmla="*/ 6007916 w 12192000"/>
              <a:gd name="connsiteY84" fmla="*/ 2143752 h 3482342"/>
              <a:gd name="connsiteX85" fmla="*/ 5894610 w 12192000"/>
              <a:gd name="connsiteY85" fmla="*/ 2130684 h 3482342"/>
              <a:gd name="connsiteX86" fmla="*/ 5817682 w 12192000"/>
              <a:gd name="connsiteY86" fmla="*/ 2157358 h 3482342"/>
              <a:gd name="connsiteX87" fmla="*/ 5591469 w 12192000"/>
              <a:gd name="connsiteY87" fmla="*/ 2178389 h 3482342"/>
              <a:gd name="connsiteX88" fmla="*/ 5414282 w 12192000"/>
              <a:gd name="connsiteY88" fmla="*/ 2183070 h 3482342"/>
              <a:gd name="connsiteX89" fmla="*/ 5368369 w 12192000"/>
              <a:gd name="connsiteY89" fmla="*/ 2204272 h 3482342"/>
              <a:gd name="connsiteX90" fmla="*/ 5291263 w 12192000"/>
              <a:gd name="connsiteY90" fmla="*/ 2239182 h 3482342"/>
              <a:gd name="connsiteX91" fmla="*/ 5240857 w 12192000"/>
              <a:gd name="connsiteY91" fmla="*/ 2289444 h 3482342"/>
              <a:gd name="connsiteX92" fmla="*/ 5173523 w 12192000"/>
              <a:gd name="connsiteY92" fmla="*/ 2309057 h 3482342"/>
              <a:gd name="connsiteX93" fmla="*/ 5148543 w 12192000"/>
              <a:gd name="connsiteY93" fmla="*/ 2282356 h 3482342"/>
              <a:gd name="connsiteX94" fmla="*/ 5079548 w 12192000"/>
              <a:gd name="connsiteY94" fmla="*/ 2313485 h 3482342"/>
              <a:gd name="connsiteX95" fmla="*/ 4975908 w 12192000"/>
              <a:gd name="connsiteY95" fmla="*/ 2364128 h 3482342"/>
              <a:gd name="connsiteX96" fmla="*/ 4913723 w 12192000"/>
              <a:gd name="connsiteY96" fmla="*/ 2385265 h 3482342"/>
              <a:gd name="connsiteX97" fmla="*/ 4746485 w 12192000"/>
              <a:gd name="connsiteY97" fmla="*/ 2451769 h 3482342"/>
              <a:gd name="connsiteX98" fmla="*/ 4681588 w 12192000"/>
              <a:gd name="connsiteY98" fmla="*/ 2467494 h 3482342"/>
              <a:gd name="connsiteX99" fmla="*/ 1783655 w 12192000"/>
              <a:gd name="connsiteY99" fmla="*/ 3163860 h 3482342"/>
              <a:gd name="connsiteX100" fmla="*/ 1325955 w 12192000"/>
              <a:gd name="connsiteY100" fmla="*/ 3176692 h 3482342"/>
              <a:gd name="connsiteX101" fmla="*/ 1190384 w 12192000"/>
              <a:gd name="connsiteY101" fmla="*/ 3203504 h 3482342"/>
              <a:gd name="connsiteX102" fmla="*/ 1094537 w 12192000"/>
              <a:gd name="connsiteY102" fmla="*/ 3229469 h 3482342"/>
              <a:gd name="connsiteX103" fmla="*/ 779276 w 12192000"/>
              <a:gd name="connsiteY103" fmla="*/ 3327290 h 3482342"/>
              <a:gd name="connsiteX104" fmla="*/ 600378 w 12192000"/>
              <a:gd name="connsiteY104" fmla="*/ 3335250 h 3482342"/>
              <a:gd name="connsiteX105" fmla="*/ 493457 w 12192000"/>
              <a:gd name="connsiteY105" fmla="*/ 3365044 h 3482342"/>
              <a:gd name="connsiteX106" fmla="*/ 349402 w 12192000"/>
              <a:gd name="connsiteY106" fmla="*/ 3380897 h 3482342"/>
              <a:gd name="connsiteX107" fmla="*/ 192183 w 12192000"/>
              <a:gd name="connsiteY107" fmla="*/ 3460075 h 3482342"/>
              <a:gd name="connsiteX108" fmla="*/ 46713 w 12192000"/>
              <a:gd name="connsiteY108" fmla="*/ 3462986 h 3482342"/>
              <a:gd name="connsiteX109" fmla="*/ 2765 w 12192000"/>
              <a:gd name="connsiteY109" fmla="*/ 3480770 h 3482342"/>
              <a:gd name="connsiteX110" fmla="*/ 0 w 12192000"/>
              <a:gd name="connsiteY110" fmla="*/ 3482342 h 3482342"/>
              <a:gd name="connsiteX111" fmla="*/ 0 w 12192000"/>
              <a:gd name="connsiteY111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77421 w 12192000"/>
              <a:gd name="connsiteY15" fmla="*/ 763181 h 3482342"/>
              <a:gd name="connsiteX16" fmla="*/ 11540020 w 12192000"/>
              <a:gd name="connsiteY16" fmla="*/ 794059 h 3482342"/>
              <a:gd name="connsiteX17" fmla="*/ 11365056 w 12192000"/>
              <a:gd name="connsiteY17" fmla="*/ 804087 h 3482342"/>
              <a:gd name="connsiteX18" fmla="*/ 11294073 w 12192000"/>
              <a:gd name="connsiteY18" fmla="*/ 897260 h 3482342"/>
              <a:gd name="connsiteX19" fmla="*/ 11228040 w 12192000"/>
              <a:gd name="connsiteY19" fmla="*/ 958953 h 3482342"/>
              <a:gd name="connsiteX20" fmla="*/ 11193568 w 12192000"/>
              <a:gd name="connsiteY20" fmla="*/ 982314 h 3482342"/>
              <a:gd name="connsiteX21" fmla="*/ 11139869 w 12192000"/>
              <a:gd name="connsiteY21" fmla="*/ 1126133 h 3482342"/>
              <a:gd name="connsiteX22" fmla="*/ 11003287 w 12192000"/>
              <a:gd name="connsiteY22" fmla="*/ 1243468 h 3482342"/>
              <a:gd name="connsiteX23" fmla="*/ 10936797 w 12192000"/>
              <a:gd name="connsiteY23" fmla="*/ 1350588 h 3482342"/>
              <a:gd name="connsiteX24" fmla="*/ 10832727 w 12192000"/>
              <a:gd name="connsiteY24" fmla="*/ 1341335 h 3482342"/>
              <a:gd name="connsiteX25" fmla="*/ 10720408 w 12192000"/>
              <a:gd name="connsiteY25" fmla="*/ 1344999 h 3482342"/>
              <a:gd name="connsiteX26" fmla="*/ 10635456 w 12192000"/>
              <a:gd name="connsiteY26" fmla="*/ 1337688 h 3482342"/>
              <a:gd name="connsiteX27" fmla="*/ 10629954 w 12192000"/>
              <a:gd name="connsiteY27" fmla="*/ 1330628 h 3482342"/>
              <a:gd name="connsiteX28" fmla="*/ 10623883 w 12192000"/>
              <a:gd name="connsiteY28" fmla="*/ 1332776 h 3482342"/>
              <a:gd name="connsiteX29" fmla="*/ 10622090 w 12192000"/>
              <a:gd name="connsiteY29" fmla="*/ 1341385 h 3482342"/>
              <a:gd name="connsiteX30" fmla="*/ 10573203 w 12192000"/>
              <a:gd name="connsiteY30" fmla="*/ 1351996 h 3482342"/>
              <a:gd name="connsiteX31" fmla="*/ 10513263 w 12192000"/>
              <a:gd name="connsiteY31" fmla="*/ 1350756 h 3482342"/>
              <a:gd name="connsiteX32" fmla="*/ 10464012 w 12192000"/>
              <a:gd name="connsiteY32" fmla="*/ 1391778 h 3482342"/>
              <a:gd name="connsiteX33" fmla="*/ 10405409 w 12192000"/>
              <a:gd name="connsiteY33" fmla="*/ 1422789 h 3482342"/>
              <a:gd name="connsiteX34" fmla="*/ 10370530 w 12192000"/>
              <a:gd name="connsiteY34" fmla="*/ 1441596 h 3482342"/>
              <a:gd name="connsiteX35" fmla="*/ 10264922 w 12192000"/>
              <a:gd name="connsiteY35" fmla="*/ 1472107 h 3482342"/>
              <a:gd name="connsiteX36" fmla="*/ 10058690 w 12192000"/>
              <a:gd name="connsiteY36" fmla="*/ 1474888 h 3482342"/>
              <a:gd name="connsiteX37" fmla="*/ 10004424 w 12192000"/>
              <a:gd name="connsiteY37" fmla="*/ 1489801 h 3482342"/>
              <a:gd name="connsiteX38" fmla="*/ 9999951 w 12192000"/>
              <a:gd name="connsiteY38" fmla="*/ 1499127 h 3482342"/>
              <a:gd name="connsiteX39" fmla="*/ 9845462 w 12192000"/>
              <a:gd name="connsiteY39" fmla="*/ 1548192 h 3482342"/>
              <a:gd name="connsiteX40" fmla="*/ 9736156 w 12192000"/>
              <a:gd name="connsiteY40" fmla="*/ 1581928 h 3482342"/>
              <a:gd name="connsiteX41" fmla="*/ 9693355 w 12192000"/>
              <a:gd name="connsiteY41" fmla="*/ 1602632 h 3482342"/>
              <a:gd name="connsiteX42" fmla="*/ 9664242 w 12192000"/>
              <a:gd name="connsiteY42" fmla="*/ 1622075 h 3482342"/>
              <a:gd name="connsiteX43" fmla="*/ 9579195 w 12192000"/>
              <a:gd name="connsiteY43" fmla="*/ 1648017 h 3482342"/>
              <a:gd name="connsiteX44" fmla="*/ 9433652 w 12192000"/>
              <a:gd name="connsiteY44" fmla="*/ 1681174 h 3482342"/>
              <a:gd name="connsiteX45" fmla="*/ 9403775 w 12192000"/>
              <a:gd name="connsiteY45" fmla="*/ 1690403 h 3482342"/>
              <a:gd name="connsiteX46" fmla="*/ 9382503 w 12192000"/>
              <a:gd name="connsiteY46" fmla="*/ 1706957 h 3482342"/>
              <a:gd name="connsiteX47" fmla="*/ 9381410 w 12192000"/>
              <a:gd name="connsiteY47" fmla="*/ 1718312 h 3482342"/>
              <a:gd name="connsiteX48" fmla="*/ 9365685 w 12192000"/>
              <a:gd name="connsiteY48" fmla="*/ 1724772 h 3482342"/>
              <a:gd name="connsiteX49" fmla="*/ 9278020 w 12192000"/>
              <a:gd name="connsiteY49" fmla="*/ 1741161 h 3482342"/>
              <a:gd name="connsiteX50" fmla="*/ 9217145 w 12192000"/>
              <a:gd name="connsiteY50" fmla="*/ 1771195 h 3482342"/>
              <a:gd name="connsiteX51" fmla="*/ 8955875 w 12192000"/>
              <a:gd name="connsiteY51" fmla="*/ 1796806 h 3482342"/>
              <a:gd name="connsiteX52" fmla="*/ 8648415 w 12192000"/>
              <a:gd name="connsiteY52" fmla="*/ 1878623 h 3482342"/>
              <a:gd name="connsiteX53" fmla="*/ 8524524 w 12192000"/>
              <a:gd name="connsiteY53" fmla="*/ 1902425 h 3482342"/>
              <a:gd name="connsiteX54" fmla="*/ 8426060 w 12192000"/>
              <a:gd name="connsiteY54" fmla="*/ 1947126 h 3482342"/>
              <a:gd name="connsiteX55" fmla="*/ 8424042 w 12192000"/>
              <a:gd name="connsiteY55" fmla="*/ 1949367 h 3482342"/>
              <a:gd name="connsiteX56" fmla="*/ 8401276 w 12192000"/>
              <a:gd name="connsiteY56" fmla="*/ 1953968 h 3482342"/>
              <a:gd name="connsiteX57" fmla="*/ 8294129 w 12192000"/>
              <a:gd name="connsiteY57" fmla="*/ 1958387 h 3482342"/>
              <a:gd name="connsiteX58" fmla="*/ 8293892 w 12192000"/>
              <a:gd name="connsiteY58" fmla="*/ 1960370 h 3482342"/>
              <a:gd name="connsiteX59" fmla="*/ 8351578 w 12192000"/>
              <a:gd name="connsiteY59" fmla="*/ 1914422 h 3482342"/>
              <a:gd name="connsiteX60" fmla="*/ 8248914 w 12192000"/>
              <a:gd name="connsiteY60" fmla="*/ 1954175 h 3482342"/>
              <a:gd name="connsiteX61" fmla="*/ 8132104 w 12192000"/>
              <a:gd name="connsiteY61" fmla="*/ 1895727 h 3482342"/>
              <a:gd name="connsiteX62" fmla="*/ 7918078 w 12192000"/>
              <a:gd name="connsiteY62" fmla="*/ 1862668 h 3482342"/>
              <a:gd name="connsiteX63" fmla="*/ 7817899 w 12192000"/>
              <a:gd name="connsiteY63" fmla="*/ 1862176 h 3482342"/>
              <a:gd name="connsiteX64" fmla="*/ 7768994 w 12192000"/>
              <a:gd name="connsiteY64" fmla="*/ 1855721 h 3482342"/>
              <a:gd name="connsiteX65" fmla="*/ 7618027 w 12192000"/>
              <a:gd name="connsiteY65" fmla="*/ 1830959 h 3482342"/>
              <a:gd name="connsiteX66" fmla="*/ 7449425 w 12192000"/>
              <a:gd name="connsiteY66" fmla="*/ 1810910 h 3482342"/>
              <a:gd name="connsiteX67" fmla="*/ 7342915 w 12192000"/>
              <a:gd name="connsiteY67" fmla="*/ 1819827 h 3482342"/>
              <a:gd name="connsiteX68" fmla="*/ 7255191 w 12192000"/>
              <a:gd name="connsiteY68" fmla="*/ 1834354 h 3482342"/>
              <a:gd name="connsiteX69" fmla="*/ 7131205 w 12192000"/>
              <a:gd name="connsiteY69" fmla="*/ 1845557 h 3482342"/>
              <a:gd name="connsiteX70" fmla="*/ 6917124 w 12192000"/>
              <a:gd name="connsiteY70" fmla="*/ 1837109 h 3482342"/>
              <a:gd name="connsiteX71" fmla="*/ 6837145 w 12192000"/>
              <a:gd name="connsiteY71" fmla="*/ 1870724 h 3482342"/>
              <a:gd name="connsiteX72" fmla="*/ 6753991 w 12192000"/>
              <a:gd name="connsiteY72" fmla="*/ 1860969 h 3482342"/>
              <a:gd name="connsiteX73" fmla="*/ 6727754 w 12192000"/>
              <a:gd name="connsiteY73" fmla="*/ 1882372 h 3482342"/>
              <a:gd name="connsiteX74" fmla="*/ 6723371 w 12192000"/>
              <a:gd name="connsiteY74" fmla="*/ 1886494 h 3482342"/>
              <a:gd name="connsiteX75" fmla="*/ 6702779 w 12192000"/>
              <a:gd name="connsiteY75" fmla="*/ 1893601 h 3482342"/>
              <a:gd name="connsiteX76" fmla="*/ 6700779 w 12192000"/>
              <a:gd name="connsiteY76" fmla="*/ 1907344 h 3482342"/>
              <a:gd name="connsiteX77" fmla="*/ 6672513 w 12192000"/>
              <a:gd name="connsiteY77" fmla="*/ 1926452 h 3482342"/>
              <a:gd name="connsiteX78" fmla="*/ 6633549 w 12192000"/>
              <a:gd name="connsiteY78" fmla="*/ 1936255 h 3482342"/>
              <a:gd name="connsiteX79" fmla="*/ 6444344 w 12192000"/>
              <a:gd name="connsiteY79" fmla="*/ 1969663 h 3482342"/>
              <a:gd name="connsiteX80" fmla="*/ 6333446 w 12192000"/>
              <a:gd name="connsiteY80" fmla="*/ 1997163 h 3482342"/>
              <a:gd name="connsiteX81" fmla="*/ 6294933 w 12192000"/>
              <a:gd name="connsiteY81" fmla="*/ 2019412 h 3482342"/>
              <a:gd name="connsiteX82" fmla="*/ 6238719 w 12192000"/>
              <a:gd name="connsiteY82" fmla="*/ 2042547 h 3482342"/>
              <a:gd name="connsiteX83" fmla="*/ 6142310 w 12192000"/>
              <a:gd name="connsiteY83" fmla="*/ 2092510 h 3482342"/>
              <a:gd name="connsiteX84" fmla="*/ 6007916 w 12192000"/>
              <a:gd name="connsiteY84" fmla="*/ 2143752 h 3482342"/>
              <a:gd name="connsiteX85" fmla="*/ 5894610 w 12192000"/>
              <a:gd name="connsiteY85" fmla="*/ 2130684 h 3482342"/>
              <a:gd name="connsiteX86" fmla="*/ 5817682 w 12192000"/>
              <a:gd name="connsiteY86" fmla="*/ 2157358 h 3482342"/>
              <a:gd name="connsiteX87" fmla="*/ 5591469 w 12192000"/>
              <a:gd name="connsiteY87" fmla="*/ 2178389 h 3482342"/>
              <a:gd name="connsiteX88" fmla="*/ 5414282 w 12192000"/>
              <a:gd name="connsiteY88" fmla="*/ 2183070 h 3482342"/>
              <a:gd name="connsiteX89" fmla="*/ 5368369 w 12192000"/>
              <a:gd name="connsiteY89" fmla="*/ 2204272 h 3482342"/>
              <a:gd name="connsiteX90" fmla="*/ 5291263 w 12192000"/>
              <a:gd name="connsiteY90" fmla="*/ 2239182 h 3482342"/>
              <a:gd name="connsiteX91" fmla="*/ 5240857 w 12192000"/>
              <a:gd name="connsiteY91" fmla="*/ 2289444 h 3482342"/>
              <a:gd name="connsiteX92" fmla="*/ 5173523 w 12192000"/>
              <a:gd name="connsiteY92" fmla="*/ 2309057 h 3482342"/>
              <a:gd name="connsiteX93" fmla="*/ 5148543 w 12192000"/>
              <a:gd name="connsiteY93" fmla="*/ 2282356 h 3482342"/>
              <a:gd name="connsiteX94" fmla="*/ 5079548 w 12192000"/>
              <a:gd name="connsiteY94" fmla="*/ 2313485 h 3482342"/>
              <a:gd name="connsiteX95" fmla="*/ 4975908 w 12192000"/>
              <a:gd name="connsiteY95" fmla="*/ 2364128 h 3482342"/>
              <a:gd name="connsiteX96" fmla="*/ 4913723 w 12192000"/>
              <a:gd name="connsiteY96" fmla="*/ 2385265 h 3482342"/>
              <a:gd name="connsiteX97" fmla="*/ 4746485 w 12192000"/>
              <a:gd name="connsiteY97" fmla="*/ 2451769 h 3482342"/>
              <a:gd name="connsiteX98" fmla="*/ 4681588 w 12192000"/>
              <a:gd name="connsiteY98" fmla="*/ 2467494 h 3482342"/>
              <a:gd name="connsiteX99" fmla="*/ 1783655 w 12192000"/>
              <a:gd name="connsiteY99" fmla="*/ 3163860 h 3482342"/>
              <a:gd name="connsiteX100" fmla="*/ 1325955 w 12192000"/>
              <a:gd name="connsiteY100" fmla="*/ 3176692 h 3482342"/>
              <a:gd name="connsiteX101" fmla="*/ 1190384 w 12192000"/>
              <a:gd name="connsiteY101" fmla="*/ 3203504 h 3482342"/>
              <a:gd name="connsiteX102" fmla="*/ 1094537 w 12192000"/>
              <a:gd name="connsiteY102" fmla="*/ 3229469 h 3482342"/>
              <a:gd name="connsiteX103" fmla="*/ 779276 w 12192000"/>
              <a:gd name="connsiteY103" fmla="*/ 3327290 h 3482342"/>
              <a:gd name="connsiteX104" fmla="*/ 600378 w 12192000"/>
              <a:gd name="connsiteY104" fmla="*/ 3335250 h 3482342"/>
              <a:gd name="connsiteX105" fmla="*/ 493457 w 12192000"/>
              <a:gd name="connsiteY105" fmla="*/ 3365044 h 3482342"/>
              <a:gd name="connsiteX106" fmla="*/ 349402 w 12192000"/>
              <a:gd name="connsiteY106" fmla="*/ 3380897 h 3482342"/>
              <a:gd name="connsiteX107" fmla="*/ 192183 w 12192000"/>
              <a:gd name="connsiteY107" fmla="*/ 3460075 h 3482342"/>
              <a:gd name="connsiteX108" fmla="*/ 46713 w 12192000"/>
              <a:gd name="connsiteY108" fmla="*/ 3462986 h 3482342"/>
              <a:gd name="connsiteX109" fmla="*/ 2765 w 12192000"/>
              <a:gd name="connsiteY109" fmla="*/ 3480770 h 3482342"/>
              <a:gd name="connsiteX110" fmla="*/ 0 w 12192000"/>
              <a:gd name="connsiteY110" fmla="*/ 3482342 h 3482342"/>
              <a:gd name="connsiteX111" fmla="*/ 0 w 12192000"/>
              <a:gd name="connsiteY111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77421 w 12192000"/>
              <a:gd name="connsiteY15" fmla="*/ 763181 h 3482342"/>
              <a:gd name="connsiteX16" fmla="*/ 11540020 w 12192000"/>
              <a:gd name="connsiteY16" fmla="*/ 794059 h 3482342"/>
              <a:gd name="connsiteX17" fmla="*/ 11365056 w 12192000"/>
              <a:gd name="connsiteY17" fmla="*/ 804087 h 3482342"/>
              <a:gd name="connsiteX18" fmla="*/ 11294073 w 12192000"/>
              <a:gd name="connsiteY18" fmla="*/ 897260 h 3482342"/>
              <a:gd name="connsiteX19" fmla="*/ 11228040 w 12192000"/>
              <a:gd name="connsiteY19" fmla="*/ 958953 h 3482342"/>
              <a:gd name="connsiteX20" fmla="*/ 11193568 w 12192000"/>
              <a:gd name="connsiteY20" fmla="*/ 982314 h 3482342"/>
              <a:gd name="connsiteX21" fmla="*/ 11139869 w 12192000"/>
              <a:gd name="connsiteY21" fmla="*/ 1126133 h 3482342"/>
              <a:gd name="connsiteX22" fmla="*/ 11003287 w 12192000"/>
              <a:gd name="connsiteY22" fmla="*/ 1243468 h 3482342"/>
              <a:gd name="connsiteX23" fmla="*/ 10936797 w 12192000"/>
              <a:gd name="connsiteY23" fmla="*/ 1350588 h 3482342"/>
              <a:gd name="connsiteX24" fmla="*/ 10832727 w 12192000"/>
              <a:gd name="connsiteY24" fmla="*/ 1341335 h 3482342"/>
              <a:gd name="connsiteX25" fmla="*/ 10720408 w 12192000"/>
              <a:gd name="connsiteY25" fmla="*/ 1344999 h 3482342"/>
              <a:gd name="connsiteX26" fmla="*/ 10635456 w 12192000"/>
              <a:gd name="connsiteY26" fmla="*/ 1337688 h 3482342"/>
              <a:gd name="connsiteX27" fmla="*/ 10629954 w 12192000"/>
              <a:gd name="connsiteY27" fmla="*/ 1330628 h 3482342"/>
              <a:gd name="connsiteX28" fmla="*/ 10623883 w 12192000"/>
              <a:gd name="connsiteY28" fmla="*/ 1332776 h 3482342"/>
              <a:gd name="connsiteX29" fmla="*/ 10622090 w 12192000"/>
              <a:gd name="connsiteY29" fmla="*/ 1341385 h 3482342"/>
              <a:gd name="connsiteX30" fmla="*/ 10573203 w 12192000"/>
              <a:gd name="connsiteY30" fmla="*/ 1351996 h 3482342"/>
              <a:gd name="connsiteX31" fmla="*/ 10513263 w 12192000"/>
              <a:gd name="connsiteY31" fmla="*/ 1350756 h 3482342"/>
              <a:gd name="connsiteX32" fmla="*/ 10464012 w 12192000"/>
              <a:gd name="connsiteY32" fmla="*/ 1391778 h 3482342"/>
              <a:gd name="connsiteX33" fmla="*/ 10405409 w 12192000"/>
              <a:gd name="connsiteY33" fmla="*/ 1422789 h 3482342"/>
              <a:gd name="connsiteX34" fmla="*/ 10370530 w 12192000"/>
              <a:gd name="connsiteY34" fmla="*/ 1441596 h 3482342"/>
              <a:gd name="connsiteX35" fmla="*/ 10264922 w 12192000"/>
              <a:gd name="connsiteY35" fmla="*/ 1472107 h 3482342"/>
              <a:gd name="connsiteX36" fmla="*/ 10058690 w 12192000"/>
              <a:gd name="connsiteY36" fmla="*/ 1474888 h 3482342"/>
              <a:gd name="connsiteX37" fmla="*/ 10004424 w 12192000"/>
              <a:gd name="connsiteY37" fmla="*/ 1489801 h 3482342"/>
              <a:gd name="connsiteX38" fmla="*/ 9999951 w 12192000"/>
              <a:gd name="connsiteY38" fmla="*/ 1499127 h 3482342"/>
              <a:gd name="connsiteX39" fmla="*/ 9845462 w 12192000"/>
              <a:gd name="connsiteY39" fmla="*/ 1548192 h 3482342"/>
              <a:gd name="connsiteX40" fmla="*/ 9736156 w 12192000"/>
              <a:gd name="connsiteY40" fmla="*/ 1581928 h 3482342"/>
              <a:gd name="connsiteX41" fmla="*/ 9693355 w 12192000"/>
              <a:gd name="connsiteY41" fmla="*/ 1602632 h 3482342"/>
              <a:gd name="connsiteX42" fmla="*/ 9664242 w 12192000"/>
              <a:gd name="connsiteY42" fmla="*/ 1622075 h 3482342"/>
              <a:gd name="connsiteX43" fmla="*/ 9579195 w 12192000"/>
              <a:gd name="connsiteY43" fmla="*/ 1648017 h 3482342"/>
              <a:gd name="connsiteX44" fmla="*/ 9433652 w 12192000"/>
              <a:gd name="connsiteY44" fmla="*/ 1681174 h 3482342"/>
              <a:gd name="connsiteX45" fmla="*/ 9403775 w 12192000"/>
              <a:gd name="connsiteY45" fmla="*/ 1690403 h 3482342"/>
              <a:gd name="connsiteX46" fmla="*/ 9382503 w 12192000"/>
              <a:gd name="connsiteY46" fmla="*/ 1706957 h 3482342"/>
              <a:gd name="connsiteX47" fmla="*/ 9381410 w 12192000"/>
              <a:gd name="connsiteY47" fmla="*/ 1718312 h 3482342"/>
              <a:gd name="connsiteX48" fmla="*/ 9365685 w 12192000"/>
              <a:gd name="connsiteY48" fmla="*/ 1724772 h 3482342"/>
              <a:gd name="connsiteX49" fmla="*/ 9278020 w 12192000"/>
              <a:gd name="connsiteY49" fmla="*/ 1741161 h 3482342"/>
              <a:gd name="connsiteX50" fmla="*/ 9217145 w 12192000"/>
              <a:gd name="connsiteY50" fmla="*/ 1771195 h 3482342"/>
              <a:gd name="connsiteX51" fmla="*/ 8955875 w 12192000"/>
              <a:gd name="connsiteY51" fmla="*/ 1796806 h 3482342"/>
              <a:gd name="connsiteX52" fmla="*/ 8648415 w 12192000"/>
              <a:gd name="connsiteY52" fmla="*/ 1878623 h 3482342"/>
              <a:gd name="connsiteX53" fmla="*/ 8524524 w 12192000"/>
              <a:gd name="connsiteY53" fmla="*/ 1902425 h 3482342"/>
              <a:gd name="connsiteX54" fmla="*/ 8426060 w 12192000"/>
              <a:gd name="connsiteY54" fmla="*/ 1947126 h 3482342"/>
              <a:gd name="connsiteX55" fmla="*/ 8424042 w 12192000"/>
              <a:gd name="connsiteY55" fmla="*/ 1949367 h 3482342"/>
              <a:gd name="connsiteX56" fmla="*/ 8401276 w 12192000"/>
              <a:gd name="connsiteY56" fmla="*/ 1953968 h 3482342"/>
              <a:gd name="connsiteX57" fmla="*/ 8294129 w 12192000"/>
              <a:gd name="connsiteY57" fmla="*/ 1958387 h 3482342"/>
              <a:gd name="connsiteX58" fmla="*/ 8351578 w 12192000"/>
              <a:gd name="connsiteY58" fmla="*/ 1914422 h 3482342"/>
              <a:gd name="connsiteX59" fmla="*/ 8248914 w 12192000"/>
              <a:gd name="connsiteY59" fmla="*/ 1954175 h 3482342"/>
              <a:gd name="connsiteX60" fmla="*/ 8132104 w 12192000"/>
              <a:gd name="connsiteY60" fmla="*/ 1895727 h 3482342"/>
              <a:gd name="connsiteX61" fmla="*/ 7918078 w 12192000"/>
              <a:gd name="connsiteY61" fmla="*/ 1862668 h 3482342"/>
              <a:gd name="connsiteX62" fmla="*/ 7817899 w 12192000"/>
              <a:gd name="connsiteY62" fmla="*/ 1862176 h 3482342"/>
              <a:gd name="connsiteX63" fmla="*/ 7768994 w 12192000"/>
              <a:gd name="connsiteY63" fmla="*/ 1855721 h 3482342"/>
              <a:gd name="connsiteX64" fmla="*/ 7618027 w 12192000"/>
              <a:gd name="connsiteY64" fmla="*/ 1830959 h 3482342"/>
              <a:gd name="connsiteX65" fmla="*/ 7449425 w 12192000"/>
              <a:gd name="connsiteY65" fmla="*/ 1810910 h 3482342"/>
              <a:gd name="connsiteX66" fmla="*/ 7342915 w 12192000"/>
              <a:gd name="connsiteY66" fmla="*/ 1819827 h 3482342"/>
              <a:gd name="connsiteX67" fmla="*/ 7255191 w 12192000"/>
              <a:gd name="connsiteY67" fmla="*/ 1834354 h 3482342"/>
              <a:gd name="connsiteX68" fmla="*/ 7131205 w 12192000"/>
              <a:gd name="connsiteY68" fmla="*/ 1845557 h 3482342"/>
              <a:gd name="connsiteX69" fmla="*/ 6917124 w 12192000"/>
              <a:gd name="connsiteY69" fmla="*/ 1837109 h 3482342"/>
              <a:gd name="connsiteX70" fmla="*/ 6837145 w 12192000"/>
              <a:gd name="connsiteY70" fmla="*/ 1870724 h 3482342"/>
              <a:gd name="connsiteX71" fmla="*/ 6753991 w 12192000"/>
              <a:gd name="connsiteY71" fmla="*/ 1860969 h 3482342"/>
              <a:gd name="connsiteX72" fmla="*/ 6727754 w 12192000"/>
              <a:gd name="connsiteY72" fmla="*/ 1882372 h 3482342"/>
              <a:gd name="connsiteX73" fmla="*/ 6723371 w 12192000"/>
              <a:gd name="connsiteY73" fmla="*/ 1886494 h 3482342"/>
              <a:gd name="connsiteX74" fmla="*/ 6702779 w 12192000"/>
              <a:gd name="connsiteY74" fmla="*/ 1893601 h 3482342"/>
              <a:gd name="connsiteX75" fmla="*/ 6700779 w 12192000"/>
              <a:gd name="connsiteY75" fmla="*/ 1907344 h 3482342"/>
              <a:gd name="connsiteX76" fmla="*/ 6672513 w 12192000"/>
              <a:gd name="connsiteY76" fmla="*/ 1926452 h 3482342"/>
              <a:gd name="connsiteX77" fmla="*/ 6633549 w 12192000"/>
              <a:gd name="connsiteY77" fmla="*/ 1936255 h 3482342"/>
              <a:gd name="connsiteX78" fmla="*/ 6444344 w 12192000"/>
              <a:gd name="connsiteY78" fmla="*/ 1969663 h 3482342"/>
              <a:gd name="connsiteX79" fmla="*/ 6333446 w 12192000"/>
              <a:gd name="connsiteY79" fmla="*/ 1997163 h 3482342"/>
              <a:gd name="connsiteX80" fmla="*/ 6294933 w 12192000"/>
              <a:gd name="connsiteY80" fmla="*/ 2019412 h 3482342"/>
              <a:gd name="connsiteX81" fmla="*/ 6238719 w 12192000"/>
              <a:gd name="connsiteY81" fmla="*/ 2042547 h 3482342"/>
              <a:gd name="connsiteX82" fmla="*/ 6142310 w 12192000"/>
              <a:gd name="connsiteY82" fmla="*/ 2092510 h 3482342"/>
              <a:gd name="connsiteX83" fmla="*/ 6007916 w 12192000"/>
              <a:gd name="connsiteY83" fmla="*/ 2143752 h 3482342"/>
              <a:gd name="connsiteX84" fmla="*/ 5894610 w 12192000"/>
              <a:gd name="connsiteY84" fmla="*/ 2130684 h 3482342"/>
              <a:gd name="connsiteX85" fmla="*/ 5817682 w 12192000"/>
              <a:gd name="connsiteY85" fmla="*/ 2157358 h 3482342"/>
              <a:gd name="connsiteX86" fmla="*/ 5591469 w 12192000"/>
              <a:gd name="connsiteY86" fmla="*/ 2178389 h 3482342"/>
              <a:gd name="connsiteX87" fmla="*/ 5414282 w 12192000"/>
              <a:gd name="connsiteY87" fmla="*/ 2183070 h 3482342"/>
              <a:gd name="connsiteX88" fmla="*/ 5368369 w 12192000"/>
              <a:gd name="connsiteY88" fmla="*/ 2204272 h 3482342"/>
              <a:gd name="connsiteX89" fmla="*/ 5291263 w 12192000"/>
              <a:gd name="connsiteY89" fmla="*/ 2239182 h 3482342"/>
              <a:gd name="connsiteX90" fmla="*/ 5240857 w 12192000"/>
              <a:gd name="connsiteY90" fmla="*/ 2289444 h 3482342"/>
              <a:gd name="connsiteX91" fmla="*/ 5173523 w 12192000"/>
              <a:gd name="connsiteY91" fmla="*/ 2309057 h 3482342"/>
              <a:gd name="connsiteX92" fmla="*/ 5148543 w 12192000"/>
              <a:gd name="connsiteY92" fmla="*/ 2282356 h 3482342"/>
              <a:gd name="connsiteX93" fmla="*/ 5079548 w 12192000"/>
              <a:gd name="connsiteY93" fmla="*/ 2313485 h 3482342"/>
              <a:gd name="connsiteX94" fmla="*/ 4975908 w 12192000"/>
              <a:gd name="connsiteY94" fmla="*/ 2364128 h 3482342"/>
              <a:gd name="connsiteX95" fmla="*/ 4913723 w 12192000"/>
              <a:gd name="connsiteY95" fmla="*/ 2385265 h 3482342"/>
              <a:gd name="connsiteX96" fmla="*/ 4746485 w 12192000"/>
              <a:gd name="connsiteY96" fmla="*/ 2451769 h 3482342"/>
              <a:gd name="connsiteX97" fmla="*/ 4681588 w 12192000"/>
              <a:gd name="connsiteY97" fmla="*/ 2467494 h 3482342"/>
              <a:gd name="connsiteX98" fmla="*/ 1783655 w 12192000"/>
              <a:gd name="connsiteY98" fmla="*/ 3163860 h 3482342"/>
              <a:gd name="connsiteX99" fmla="*/ 1325955 w 12192000"/>
              <a:gd name="connsiteY99" fmla="*/ 3176692 h 3482342"/>
              <a:gd name="connsiteX100" fmla="*/ 1190384 w 12192000"/>
              <a:gd name="connsiteY100" fmla="*/ 3203504 h 3482342"/>
              <a:gd name="connsiteX101" fmla="*/ 1094537 w 12192000"/>
              <a:gd name="connsiteY101" fmla="*/ 3229469 h 3482342"/>
              <a:gd name="connsiteX102" fmla="*/ 779276 w 12192000"/>
              <a:gd name="connsiteY102" fmla="*/ 3327290 h 3482342"/>
              <a:gd name="connsiteX103" fmla="*/ 600378 w 12192000"/>
              <a:gd name="connsiteY103" fmla="*/ 3335250 h 3482342"/>
              <a:gd name="connsiteX104" fmla="*/ 493457 w 12192000"/>
              <a:gd name="connsiteY104" fmla="*/ 3365044 h 3482342"/>
              <a:gd name="connsiteX105" fmla="*/ 349402 w 12192000"/>
              <a:gd name="connsiteY105" fmla="*/ 3380897 h 3482342"/>
              <a:gd name="connsiteX106" fmla="*/ 192183 w 12192000"/>
              <a:gd name="connsiteY106" fmla="*/ 3460075 h 3482342"/>
              <a:gd name="connsiteX107" fmla="*/ 46713 w 12192000"/>
              <a:gd name="connsiteY107" fmla="*/ 3462986 h 3482342"/>
              <a:gd name="connsiteX108" fmla="*/ 2765 w 12192000"/>
              <a:gd name="connsiteY108" fmla="*/ 3480770 h 3482342"/>
              <a:gd name="connsiteX109" fmla="*/ 0 w 12192000"/>
              <a:gd name="connsiteY109" fmla="*/ 3482342 h 3482342"/>
              <a:gd name="connsiteX110" fmla="*/ 0 w 12192000"/>
              <a:gd name="connsiteY110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77421 w 12192000"/>
              <a:gd name="connsiteY15" fmla="*/ 763181 h 3482342"/>
              <a:gd name="connsiteX16" fmla="*/ 11540020 w 12192000"/>
              <a:gd name="connsiteY16" fmla="*/ 794059 h 3482342"/>
              <a:gd name="connsiteX17" fmla="*/ 11365056 w 12192000"/>
              <a:gd name="connsiteY17" fmla="*/ 804087 h 3482342"/>
              <a:gd name="connsiteX18" fmla="*/ 11294073 w 12192000"/>
              <a:gd name="connsiteY18" fmla="*/ 897260 h 3482342"/>
              <a:gd name="connsiteX19" fmla="*/ 11228040 w 12192000"/>
              <a:gd name="connsiteY19" fmla="*/ 958953 h 3482342"/>
              <a:gd name="connsiteX20" fmla="*/ 11193568 w 12192000"/>
              <a:gd name="connsiteY20" fmla="*/ 982314 h 3482342"/>
              <a:gd name="connsiteX21" fmla="*/ 11139869 w 12192000"/>
              <a:gd name="connsiteY21" fmla="*/ 1126133 h 3482342"/>
              <a:gd name="connsiteX22" fmla="*/ 11003287 w 12192000"/>
              <a:gd name="connsiteY22" fmla="*/ 1243468 h 3482342"/>
              <a:gd name="connsiteX23" fmla="*/ 10936797 w 12192000"/>
              <a:gd name="connsiteY23" fmla="*/ 1350588 h 3482342"/>
              <a:gd name="connsiteX24" fmla="*/ 10832727 w 12192000"/>
              <a:gd name="connsiteY24" fmla="*/ 1341335 h 3482342"/>
              <a:gd name="connsiteX25" fmla="*/ 10720408 w 12192000"/>
              <a:gd name="connsiteY25" fmla="*/ 1344999 h 3482342"/>
              <a:gd name="connsiteX26" fmla="*/ 10635456 w 12192000"/>
              <a:gd name="connsiteY26" fmla="*/ 1337688 h 3482342"/>
              <a:gd name="connsiteX27" fmla="*/ 10629954 w 12192000"/>
              <a:gd name="connsiteY27" fmla="*/ 1330628 h 3482342"/>
              <a:gd name="connsiteX28" fmla="*/ 10623883 w 12192000"/>
              <a:gd name="connsiteY28" fmla="*/ 1332776 h 3482342"/>
              <a:gd name="connsiteX29" fmla="*/ 10622090 w 12192000"/>
              <a:gd name="connsiteY29" fmla="*/ 1341385 h 3482342"/>
              <a:gd name="connsiteX30" fmla="*/ 10573203 w 12192000"/>
              <a:gd name="connsiteY30" fmla="*/ 1351996 h 3482342"/>
              <a:gd name="connsiteX31" fmla="*/ 10513263 w 12192000"/>
              <a:gd name="connsiteY31" fmla="*/ 1350756 h 3482342"/>
              <a:gd name="connsiteX32" fmla="*/ 10464012 w 12192000"/>
              <a:gd name="connsiteY32" fmla="*/ 1391778 h 3482342"/>
              <a:gd name="connsiteX33" fmla="*/ 10405409 w 12192000"/>
              <a:gd name="connsiteY33" fmla="*/ 1422789 h 3482342"/>
              <a:gd name="connsiteX34" fmla="*/ 10370530 w 12192000"/>
              <a:gd name="connsiteY34" fmla="*/ 1441596 h 3482342"/>
              <a:gd name="connsiteX35" fmla="*/ 10264922 w 12192000"/>
              <a:gd name="connsiteY35" fmla="*/ 1472107 h 3482342"/>
              <a:gd name="connsiteX36" fmla="*/ 10058690 w 12192000"/>
              <a:gd name="connsiteY36" fmla="*/ 1474888 h 3482342"/>
              <a:gd name="connsiteX37" fmla="*/ 10004424 w 12192000"/>
              <a:gd name="connsiteY37" fmla="*/ 1489801 h 3482342"/>
              <a:gd name="connsiteX38" fmla="*/ 9999951 w 12192000"/>
              <a:gd name="connsiteY38" fmla="*/ 1499127 h 3482342"/>
              <a:gd name="connsiteX39" fmla="*/ 9845462 w 12192000"/>
              <a:gd name="connsiteY39" fmla="*/ 1548192 h 3482342"/>
              <a:gd name="connsiteX40" fmla="*/ 9736156 w 12192000"/>
              <a:gd name="connsiteY40" fmla="*/ 1581928 h 3482342"/>
              <a:gd name="connsiteX41" fmla="*/ 9693355 w 12192000"/>
              <a:gd name="connsiteY41" fmla="*/ 1602632 h 3482342"/>
              <a:gd name="connsiteX42" fmla="*/ 9664242 w 12192000"/>
              <a:gd name="connsiteY42" fmla="*/ 1622075 h 3482342"/>
              <a:gd name="connsiteX43" fmla="*/ 9579195 w 12192000"/>
              <a:gd name="connsiteY43" fmla="*/ 1648017 h 3482342"/>
              <a:gd name="connsiteX44" fmla="*/ 9433652 w 12192000"/>
              <a:gd name="connsiteY44" fmla="*/ 1681174 h 3482342"/>
              <a:gd name="connsiteX45" fmla="*/ 9403775 w 12192000"/>
              <a:gd name="connsiteY45" fmla="*/ 1690403 h 3482342"/>
              <a:gd name="connsiteX46" fmla="*/ 9382503 w 12192000"/>
              <a:gd name="connsiteY46" fmla="*/ 1706957 h 3482342"/>
              <a:gd name="connsiteX47" fmla="*/ 9381410 w 12192000"/>
              <a:gd name="connsiteY47" fmla="*/ 1718312 h 3482342"/>
              <a:gd name="connsiteX48" fmla="*/ 9365685 w 12192000"/>
              <a:gd name="connsiteY48" fmla="*/ 1724772 h 3482342"/>
              <a:gd name="connsiteX49" fmla="*/ 9278020 w 12192000"/>
              <a:gd name="connsiteY49" fmla="*/ 1741161 h 3482342"/>
              <a:gd name="connsiteX50" fmla="*/ 9217145 w 12192000"/>
              <a:gd name="connsiteY50" fmla="*/ 1771195 h 3482342"/>
              <a:gd name="connsiteX51" fmla="*/ 8955875 w 12192000"/>
              <a:gd name="connsiteY51" fmla="*/ 1796806 h 3482342"/>
              <a:gd name="connsiteX52" fmla="*/ 8648415 w 12192000"/>
              <a:gd name="connsiteY52" fmla="*/ 1878623 h 3482342"/>
              <a:gd name="connsiteX53" fmla="*/ 8524524 w 12192000"/>
              <a:gd name="connsiteY53" fmla="*/ 1902425 h 3482342"/>
              <a:gd name="connsiteX54" fmla="*/ 8426060 w 12192000"/>
              <a:gd name="connsiteY54" fmla="*/ 1947126 h 3482342"/>
              <a:gd name="connsiteX55" fmla="*/ 8424042 w 12192000"/>
              <a:gd name="connsiteY55" fmla="*/ 1949367 h 3482342"/>
              <a:gd name="connsiteX56" fmla="*/ 8401276 w 12192000"/>
              <a:gd name="connsiteY56" fmla="*/ 1953968 h 3482342"/>
              <a:gd name="connsiteX57" fmla="*/ 8351578 w 12192000"/>
              <a:gd name="connsiteY57" fmla="*/ 1914422 h 3482342"/>
              <a:gd name="connsiteX58" fmla="*/ 8248914 w 12192000"/>
              <a:gd name="connsiteY58" fmla="*/ 1954175 h 3482342"/>
              <a:gd name="connsiteX59" fmla="*/ 8132104 w 12192000"/>
              <a:gd name="connsiteY59" fmla="*/ 1895727 h 3482342"/>
              <a:gd name="connsiteX60" fmla="*/ 7918078 w 12192000"/>
              <a:gd name="connsiteY60" fmla="*/ 1862668 h 3482342"/>
              <a:gd name="connsiteX61" fmla="*/ 7817899 w 12192000"/>
              <a:gd name="connsiteY61" fmla="*/ 1862176 h 3482342"/>
              <a:gd name="connsiteX62" fmla="*/ 7768994 w 12192000"/>
              <a:gd name="connsiteY62" fmla="*/ 1855721 h 3482342"/>
              <a:gd name="connsiteX63" fmla="*/ 7618027 w 12192000"/>
              <a:gd name="connsiteY63" fmla="*/ 1830959 h 3482342"/>
              <a:gd name="connsiteX64" fmla="*/ 7449425 w 12192000"/>
              <a:gd name="connsiteY64" fmla="*/ 1810910 h 3482342"/>
              <a:gd name="connsiteX65" fmla="*/ 7342915 w 12192000"/>
              <a:gd name="connsiteY65" fmla="*/ 1819827 h 3482342"/>
              <a:gd name="connsiteX66" fmla="*/ 7255191 w 12192000"/>
              <a:gd name="connsiteY66" fmla="*/ 1834354 h 3482342"/>
              <a:gd name="connsiteX67" fmla="*/ 7131205 w 12192000"/>
              <a:gd name="connsiteY67" fmla="*/ 1845557 h 3482342"/>
              <a:gd name="connsiteX68" fmla="*/ 6917124 w 12192000"/>
              <a:gd name="connsiteY68" fmla="*/ 1837109 h 3482342"/>
              <a:gd name="connsiteX69" fmla="*/ 6837145 w 12192000"/>
              <a:gd name="connsiteY69" fmla="*/ 1870724 h 3482342"/>
              <a:gd name="connsiteX70" fmla="*/ 6753991 w 12192000"/>
              <a:gd name="connsiteY70" fmla="*/ 1860969 h 3482342"/>
              <a:gd name="connsiteX71" fmla="*/ 6727754 w 12192000"/>
              <a:gd name="connsiteY71" fmla="*/ 1882372 h 3482342"/>
              <a:gd name="connsiteX72" fmla="*/ 6723371 w 12192000"/>
              <a:gd name="connsiteY72" fmla="*/ 1886494 h 3482342"/>
              <a:gd name="connsiteX73" fmla="*/ 6702779 w 12192000"/>
              <a:gd name="connsiteY73" fmla="*/ 1893601 h 3482342"/>
              <a:gd name="connsiteX74" fmla="*/ 6700779 w 12192000"/>
              <a:gd name="connsiteY74" fmla="*/ 1907344 h 3482342"/>
              <a:gd name="connsiteX75" fmla="*/ 6672513 w 12192000"/>
              <a:gd name="connsiteY75" fmla="*/ 1926452 h 3482342"/>
              <a:gd name="connsiteX76" fmla="*/ 6633549 w 12192000"/>
              <a:gd name="connsiteY76" fmla="*/ 1936255 h 3482342"/>
              <a:gd name="connsiteX77" fmla="*/ 6444344 w 12192000"/>
              <a:gd name="connsiteY77" fmla="*/ 1969663 h 3482342"/>
              <a:gd name="connsiteX78" fmla="*/ 6333446 w 12192000"/>
              <a:gd name="connsiteY78" fmla="*/ 1997163 h 3482342"/>
              <a:gd name="connsiteX79" fmla="*/ 6294933 w 12192000"/>
              <a:gd name="connsiteY79" fmla="*/ 2019412 h 3482342"/>
              <a:gd name="connsiteX80" fmla="*/ 6238719 w 12192000"/>
              <a:gd name="connsiteY80" fmla="*/ 2042547 h 3482342"/>
              <a:gd name="connsiteX81" fmla="*/ 6142310 w 12192000"/>
              <a:gd name="connsiteY81" fmla="*/ 2092510 h 3482342"/>
              <a:gd name="connsiteX82" fmla="*/ 6007916 w 12192000"/>
              <a:gd name="connsiteY82" fmla="*/ 2143752 h 3482342"/>
              <a:gd name="connsiteX83" fmla="*/ 5894610 w 12192000"/>
              <a:gd name="connsiteY83" fmla="*/ 2130684 h 3482342"/>
              <a:gd name="connsiteX84" fmla="*/ 5817682 w 12192000"/>
              <a:gd name="connsiteY84" fmla="*/ 2157358 h 3482342"/>
              <a:gd name="connsiteX85" fmla="*/ 5591469 w 12192000"/>
              <a:gd name="connsiteY85" fmla="*/ 2178389 h 3482342"/>
              <a:gd name="connsiteX86" fmla="*/ 5414282 w 12192000"/>
              <a:gd name="connsiteY86" fmla="*/ 2183070 h 3482342"/>
              <a:gd name="connsiteX87" fmla="*/ 5368369 w 12192000"/>
              <a:gd name="connsiteY87" fmla="*/ 2204272 h 3482342"/>
              <a:gd name="connsiteX88" fmla="*/ 5291263 w 12192000"/>
              <a:gd name="connsiteY88" fmla="*/ 2239182 h 3482342"/>
              <a:gd name="connsiteX89" fmla="*/ 5240857 w 12192000"/>
              <a:gd name="connsiteY89" fmla="*/ 2289444 h 3482342"/>
              <a:gd name="connsiteX90" fmla="*/ 5173523 w 12192000"/>
              <a:gd name="connsiteY90" fmla="*/ 2309057 h 3482342"/>
              <a:gd name="connsiteX91" fmla="*/ 5148543 w 12192000"/>
              <a:gd name="connsiteY91" fmla="*/ 2282356 h 3482342"/>
              <a:gd name="connsiteX92" fmla="*/ 5079548 w 12192000"/>
              <a:gd name="connsiteY92" fmla="*/ 2313485 h 3482342"/>
              <a:gd name="connsiteX93" fmla="*/ 4975908 w 12192000"/>
              <a:gd name="connsiteY93" fmla="*/ 2364128 h 3482342"/>
              <a:gd name="connsiteX94" fmla="*/ 4913723 w 12192000"/>
              <a:gd name="connsiteY94" fmla="*/ 2385265 h 3482342"/>
              <a:gd name="connsiteX95" fmla="*/ 4746485 w 12192000"/>
              <a:gd name="connsiteY95" fmla="*/ 2451769 h 3482342"/>
              <a:gd name="connsiteX96" fmla="*/ 4681588 w 12192000"/>
              <a:gd name="connsiteY96" fmla="*/ 2467494 h 3482342"/>
              <a:gd name="connsiteX97" fmla="*/ 1783655 w 12192000"/>
              <a:gd name="connsiteY97" fmla="*/ 3163860 h 3482342"/>
              <a:gd name="connsiteX98" fmla="*/ 1325955 w 12192000"/>
              <a:gd name="connsiteY98" fmla="*/ 3176692 h 3482342"/>
              <a:gd name="connsiteX99" fmla="*/ 1190384 w 12192000"/>
              <a:gd name="connsiteY99" fmla="*/ 3203504 h 3482342"/>
              <a:gd name="connsiteX100" fmla="*/ 1094537 w 12192000"/>
              <a:gd name="connsiteY100" fmla="*/ 3229469 h 3482342"/>
              <a:gd name="connsiteX101" fmla="*/ 779276 w 12192000"/>
              <a:gd name="connsiteY101" fmla="*/ 3327290 h 3482342"/>
              <a:gd name="connsiteX102" fmla="*/ 600378 w 12192000"/>
              <a:gd name="connsiteY102" fmla="*/ 3335250 h 3482342"/>
              <a:gd name="connsiteX103" fmla="*/ 493457 w 12192000"/>
              <a:gd name="connsiteY103" fmla="*/ 3365044 h 3482342"/>
              <a:gd name="connsiteX104" fmla="*/ 349402 w 12192000"/>
              <a:gd name="connsiteY104" fmla="*/ 3380897 h 3482342"/>
              <a:gd name="connsiteX105" fmla="*/ 192183 w 12192000"/>
              <a:gd name="connsiteY105" fmla="*/ 3460075 h 3482342"/>
              <a:gd name="connsiteX106" fmla="*/ 46713 w 12192000"/>
              <a:gd name="connsiteY106" fmla="*/ 3462986 h 3482342"/>
              <a:gd name="connsiteX107" fmla="*/ 2765 w 12192000"/>
              <a:gd name="connsiteY107" fmla="*/ 3480770 h 3482342"/>
              <a:gd name="connsiteX108" fmla="*/ 0 w 12192000"/>
              <a:gd name="connsiteY108" fmla="*/ 3482342 h 3482342"/>
              <a:gd name="connsiteX109" fmla="*/ 0 w 12192000"/>
              <a:gd name="connsiteY109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77421 w 12192000"/>
              <a:gd name="connsiteY15" fmla="*/ 763181 h 3482342"/>
              <a:gd name="connsiteX16" fmla="*/ 11540020 w 12192000"/>
              <a:gd name="connsiteY16" fmla="*/ 794059 h 3482342"/>
              <a:gd name="connsiteX17" fmla="*/ 11365056 w 12192000"/>
              <a:gd name="connsiteY17" fmla="*/ 804087 h 3482342"/>
              <a:gd name="connsiteX18" fmla="*/ 11294073 w 12192000"/>
              <a:gd name="connsiteY18" fmla="*/ 897260 h 3482342"/>
              <a:gd name="connsiteX19" fmla="*/ 11228040 w 12192000"/>
              <a:gd name="connsiteY19" fmla="*/ 958953 h 3482342"/>
              <a:gd name="connsiteX20" fmla="*/ 11193568 w 12192000"/>
              <a:gd name="connsiteY20" fmla="*/ 982314 h 3482342"/>
              <a:gd name="connsiteX21" fmla="*/ 11139869 w 12192000"/>
              <a:gd name="connsiteY21" fmla="*/ 1126133 h 3482342"/>
              <a:gd name="connsiteX22" fmla="*/ 11003287 w 12192000"/>
              <a:gd name="connsiteY22" fmla="*/ 1243468 h 3482342"/>
              <a:gd name="connsiteX23" fmla="*/ 10936797 w 12192000"/>
              <a:gd name="connsiteY23" fmla="*/ 1350588 h 3482342"/>
              <a:gd name="connsiteX24" fmla="*/ 10832727 w 12192000"/>
              <a:gd name="connsiteY24" fmla="*/ 1341335 h 3482342"/>
              <a:gd name="connsiteX25" fmla="*/ 10720408 w 12192000"/>
              <a:gd name="connsiteY25" fmla="*/ 1344999 h 3482342"/>
              <a:gd name="connsiteX26" fmla="*/ 10635456 w 12192000"/>
              <a:gd name="connsiteY26" fmla="*/ 1337688 h 3482342"/>
              <a:gd name="connsiteX27" fmla="*/ 10629954 w 12192000"/>
              <a:gd name="connsiteY27" fmla="*/ 1330628 h 3482342"/>
              <a:gd name="connsiteX28" fmla="*/ 10623883 w 12192000"/>
              <a:gd name="connsiteY28" fmla="*/ 1332776 h 3482342"/>
              <a:gd name="connsiteX29" fmla="*/ 10622090 w 12192000"/>
              <a:gd name="connsiteY29" fmla="*/ 1341385 h 3482342"/>
              <a:gd name="connsiteX30" fmla="*/ 10573203 w 12192000"/>
              <a:gd name="connsiteY30" fmla="*/ 1351996 h 3482342"/>
              <a:gd name="connsiteX31" fmla="*/ 10513263 w 12192000"/>
              <a:gd name="connsiteY31" fmla="*/ 1350756 h 3482342"/>
              <a:gd name="connsiteX32" fmla="*/ 10464012 w 12192000"/>
              <a:gd name="connsiteY32" fmla="*/ 1391778 h 3482342"/>
              <a:gd name="connsiteX33" fmla="*/ 10405409 w 12192000"/>
              <a:gd name="connsiteY33" fmla="*/ 1422789 h 3482342"/>
              <a:gd name="connsiteX34" fmla="*/ 10370530 w 12192000"/>
              <a:gd name="connsiteY34" fmla="*/ 1441596 h 3482342"/>
              <a:gd name="connsiteX35" fmla="*/ 10264922 w 12192000"/>
              <a:gd name="connsiteY35" fmla="*/ 1472107 h 3482342"/>
              <a:gd name="connsiteX36" fmla="*/ 10058690 w 12192000"/>
              <a:gd name="connsiteY36" fmla="*/ 1474888 h 3482342"/>
              <a:gd name="connsiteX37" fmla="*/ 10004424 w 12192000"/>
              <a:gd name="connsiteY37" fmla="*/ 1489801 h 3482342"/>
              <a:gd name="connsiteX38" fmla="*/ 9999951 w 12192000"/>
              <a:gd name="connsiteY38" fmla="*/ 1499127 h 3482342"/>
              <a:gd name="connsiteX39" fmla="*/ 9845462 w 12192000"/>
              <a:gd name="connsiteY39" fmla="*/ 1548192 h 3482342"/>
              <a:gd name="connsiteX40" fmla="*/ 9736156 w 12192000"/>
              <a:gd name="connsiteY40" fmla="*/ 1581928 h 3482342"/>
              <a:gd name="connsiteX41" fmla="*/ 9693355 w 12192000"/>
              <a:gd name="connsiteY41" fmla="*/ 1602632 h 3482342"/>
              <a:gd name="connsiteX42" fmla="*/ 9664242 w 12192000"/>
              <a:gd name="connsiteY42" fmla="*/ 1622075 h 3482342"/>
              <a:gd name="connsiteX43" fmla="*/ 9579195 w 12192000"/>
              <a:gd name="connsiteY43" fmla="*/ 1648017 h 3482342"/>
              <a:gd name="connsiteX44" fmla="*/ 9433652 w 12192000"/>
              <a:gd name="connsiteY44" fmla="*/ 1681174 h 3482342"/>
              <a:gd name="connsiteX45" fmla="*/ 9403775 w 12192000"/>
              <a:gd name="connsiteY45" fmla="*/ 1690403 h 3482342"/>
              <a:gd name="connsiteX46" fmla="*/ 9382503 w 12192000"/>
              <a:gd name="connsiteY46" fmla="*/ 1706957 h 3482342"/>
              <a:gd name="connsiteX47" fmla="*/ 9381410 w 12192000"/>
              <a:gd name="connsiteY47" fmla="*/ 1718312 h 3482342"/>
              <a:gd name="connsiteX48" fmla="*/ 9365685 w 12192000"/>
              <a:gd name="connsiteY48" fmla="*/ 1724772 h 3482342"/>
              <a:gd name="connsiteX49" fmla="*/ 9278020 w 12192000"/>
              <a:gd name="connsiteY49" fmla="*/ 1741161 h 3482342"/>
              <a:gd name="connsiteX50" fmla="*/ 9217145 w 12192000"/>
              <a:gd name="connsiteY50" fmla="*/ 1771195 h 3482342"/>
              <a:gd name="connsiteX51" fmla="*/ 8955875 w 12192000"/>
              <a:gd name="connsiteY51" fmla="*/ 1796806 h 3482342"/>
              <a:gd name="connsiteX52" fmla="*/ 8648415 w 12192000"/>
              <a:gd name="connsiteY52" fmla="*/ 1878623 h 3482342"/>
              <a:gd name="connsiteX53" fmla="*/ 8524524 w 12192000"/>
              <a:gd name="connsiteY53" fmla="*/ 1902425 h 3482342"/>
              <a:gd name="connsiteX54" fmla="*/ 8426060 w 12192000"/>
              <a:gd name="connsiteY54" fmla="*/ 1947126 h 3482342"/>
              <a:gd name="connsiteX55" fmla="*/ 8424042 w 12192000"/>
              <a:gd name="connsiteY55" fmla="*/ 1949367 h 3482342"/>
              <a:gd name="connsiteX56" fmla="*/ 8401276 w 12192000"/>
              <a:gd name="connsiteY56" fmla="*/ 1953968 h 3482342"/>
              <a:gd name="connsiteX57" fmla="*/ 8351578 w 12192000"/>
              <a:gd name="connsiteY57" fmla="*/ 1914422 h 3482342"/>
              <a:gd name="connsiteX58" fmla="*/ 8236214 w 12192000"/>
              <a:gd name="connsiteY58" fmla="*/ 1909725 h 3482342"/>
              <a:gd name="connsiteX59" fmla="*/ 8132104 w 12192000"/>
              <a:gd name="connsiteY59" fmla="*/ 1895727 h 3482342"/>
              <a:gd name="connsiteX60" fmla="*/ 7918078 w 12192000"/>
              <a:gd name="connsiteY60" fmla="*/ 1862668 h 3482342"/>
              <a:gd name="connsiteX61" fmla="*/ 7817899 w 12192000"/>
              <a:gd name="connsiteY61" fmla="*/ 1862176 h 3482342"/>
              <a:gd name="connsiteX62" fmla="*/ 7768994 w 12192000"/>
              <a:gd name="connsiteY62" fmla="*/ 1855721 h 3482342"/>
              <a:gd name="connsiteX63" fmla="*/ 7618027 w 12192000"/>
              <a:gd name="connsiteY63" fmla="*/ 1830959 h 3482342"/>
              <a:gd name="connsiteX64" fmla="*/ 7449425 w 12192000"/>
              <a:gd name="connsiteY64" fmla="*/ 1810910 h 3482342"/>
              <a:gd name="connsiteX65" fmla="*/ 7342915 w 12192000"/>
              <a:gd name="connsiteY65" fmla="*/ 1819827 h 3482342"/>
              <a:gd name="connsiteX66" fmla="*/ 7255191 w 12192000"/>
              <a:gd name="connsiteY66" fmla="*/ 1834354 h 3482342"/>
              <a:gd name="connsiteX67" fmla="*/ 7131205 w 12192000"/>
              <a:gd name="connsiteY67" fmla="*/ 1845557 h 3482342"/>
              <a:gd name="connsiteX68" fmla="*/ 6917124 w 12192000"/>
              <a:gd name="connsiteY68" fmla="*/ 1837109 h 3482342"/>
              <a:gd name="connsiteX69" fmla="*/ 6837145 w 12192000"/>
              <a:gd name="connsiteY69" fmla="*/ 1870724 h 3482342"/>
              <a:gd name="connsiteX70" fmla="*/ 6753991 w 12192000"/>
              <a:gd name="connsiteY70" fmla="*/ 1860969 h 3482342"/>
              <a:gd name="connsiteX71" fmla="*/ 6727754 w 12192000"/>
              <a:gd name="connsiteY71" fmla="*/ 1882372 h 3482342"/>
              <a:gd name="connsiteX72" fmla="*/ 6723371 w 12192000"/>
              <a:gd name="connsiteY72" fmla="*/ 1886494 h 3482342"/>
              <a:gd name="connsiteX73" fmla="*/ 6702779 w 12192000"/>
              <a:gd name="connsiteY73" fmla="*/ 1893601 h 3482342"/>
              <a:gd name="connsiteX74" fmla="*/ 6700779 w 12192000"/>
              <a:gd name="connsiteY74" fmla="*/ 1907344 h 3482342"/>
              <a:gd name="connsiteX75" fmla="*/ 6672513 w 12192000"/>
              <a:gd name="connsiteY75" fmla="*/ 1926452 h 3482342"/>
              <a:gd name="connsiteX76" fmla="*/ 6633549 w 12192000"/>
              <a:gd name="connsiteY76" fmla="*/ 1936255 h 3482342"/>
              <a:gd name="connsiteX77" fmla="*/ 6444344 w 12192000"/>
              <a:gd name="connsiteY77" fmla="*/ 1969663 h 3482342"/>
              <a:gd name="connsiteX78" fmla="*/ 6333446 w 12192000"/>
              <a:gd name="connsiteY78" fmla="*/ 1997163 h 3482342"/>
              <a:gd name="connsiteX79" fmla="*/ 6294933 w 12192000"/>
              <a:gd name="connsiteY79" fmla="*/ 2019412 h 3482342"/>
              <a:gd name="connsiteX80" fmla="*/ 6238719 w 12192000"/>
              <a:gd name="connsiteY80" fmla="*/ 2042547 h 3482342"/>
              <a:gd name="connsiteX81" fmla="*/ 6142310 w 12192000"/>
              <a:gd name="connsiteY81" fmla="*/ 2092510 h 3482342"/>
              <a:gd name="connsiteX82" fmla="*/ 6007916 w 12192000"/>
              <a:gd name="connsiteY82" fmla="*/ 2143752 h 3482342"/>
              <a:gd name="connsiteX83" fmla="*/ 5894610 w 12192000"/>
              <a:gd name="connsiteY83" fmla="*/ 2130684 h 3482342"/>
              <a:gd name="connsiteX84" fmla="*/ 5817682 w 12192000"/>
              <a:gd name="connsiteY84" fmla="*/ 2157358 h 3482342"/>
              <a:gd name="connsiteX85" fmla="*/ 5591469 w 12192000"/>
              <a:gd name="connsiteY85" fmla="*/ 2178389 h 3482342"/>
              <a:gd name="connsiteX86" fmla="*/ 5414282 w 12192000"/>
              <a:gd name="connsiteY86" fmla="*/ 2183070 h 3482342"/>
              <a:gd name="connsiteX87" fmla="*/ 5368369 w 12192000"/>
              <a:gd name="connsiteY87" fmla="*/ 2204272 h 3482342"/>
              <a:gd name="connsiteX88" fmla="*/ 5291263 w 12192000"/>
              <a:gd name="connsiteY88" fmla="*/ 2239182 h 3482342"/>
              <a:gd name="connsiteX89" fmla="*/ 5240857 w 12192000"/>
              <a:gd name="connsiteY89" fmla="*/ 2289444 h 3482342"/>
              <a:gd name="connsiteX90" fmla="*/ 5173523 w 12192000"/>
              <a:gd name="connsiteY90" fmla="*/ 2309057 h 3482342"/>
              <a:gd name="connsiteX91" fmla="*/ 5148543 w 12192000"/>
              <a:gd name="connsiteY91" fmla="*/ 2282356 h 3482342"/>
              <a:gd name="connsiteX92" fmla="*/ 5079548 w 12192000"/>
              <a:gd name="connsiteY92" fmla="*/ 2313485 h 3482342"/>
              <a:gd name="connsiteX93" fmla="*/ 4975908 w 12192000"/>
              <a:gd name="connsiteY93" fmla="*/ 2364128 h 3482342"/>
              <a:gd name="connsiteX94" fmla="*/ 4913723 w 12192000"/>
              <a:gd name="connsiteY94" fmla="*/ 2385265 h 3482342"/>
              <a:gd name="connsiteX95" fmla="*/ 4746485 w 12192000"/>
              <a:gd name="connsiteY95" fmla="*/ 2451769 h 3482342"/>
              <a:gd name="connsiteX96" fmla="*/ 4681588 w 12192000"/>
              <a:gd name="connsiteY96" fmla="*/ 2467494 h 3482342"/>
              <a:gd name="connsiteX97" fmla="*/ 1783655 w 12192000"/>
              <a:gd name="connsiteY97" fmla="*/ 3163860 h 3482342"/>
              <a:gd name="connsiteX98" fmla="*/ 1325955 w 12192000"/>
              <a:gd name="connsiteY98" fmla="*/ 3176692 h 3482342"/>
              <a:gd name="connsiteX99" fmla="*/ 1190384 w 12192000"/>
              <a:gd name="connsiteY99" fmla="*/ 3203504 h 3482342"/>
              <a:gd name="connsiteX100" fmla="*/ 1094537 w 12192000"/>
              <a:gd name="connsiteY100" fmla="*/ 3229469 h 3482342"/>
              <a:gd name="connsiteX101" fmla="*/ 779276 w 12192000"/>
              <a:gd name="connsiteY101" fmla="*/ 3327290 h 3482342"/>
              <a:gd name="connsiteX102" fmla="*/ 600378 w 12192000"/>
              <a:gd name="connsiteY102" fmla="*/ 3335250 h 3482342"/>
              <a:gd name="connsiteX103" fmla="*/ 493457 w 12192000"/>
              <a:gd name="connsiteY103" fmla="*/ 3365044 h 3482342"/>
              <a:gd name="connsiteX104" fmla="*/ 349402 w 12192000"/>
              <a:gd name="connsiteY104" fmla="*/ 3380897 h 3482342"/>
              <a:gd name="connsiteX105" fmla="*/ 192183 w 12192000"/>
              <a:gd name="connsiteY105" fmla="*/ 3460075 h 3482342"/>
              <a:gd name="connsiteX106" fmla="*/ 46713 w 12192000"/>
              <a:gd name="connsiteY106" fmla="*/ 3462986 h 3482342"/>
              <a:gd name="connsiteX107" fmla="*/ 2765 w 12192000"/>
              <a:gd name="connsiteY107" fmla="*/ 3480770 h 3482342"/>
              <a:gd name="connsiteX108" fmla="*/ 0 w 12192000"/>
              <a:gd name="connsiteY108" fmla="*/ 3482342 h 3482342"/>
              <a:gd name="connsiteX109" fmla="*/ 0 w 12192000"/>
              <a:gd name="connsiteY109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77421 w 12192000"/>
              <a:gd name="connsiteY15" fmla="*/ 763181 h 3482342"/>
              <a:gd name="connsiteX16" fmla="*/ 11540020 w 12192000"/>
              <a:gd name="connsiteY16" fmla="*/ 794059 h 3482342"/>
              <a:gd name="connsiteX17" fmla="*/ 11365056 w 12192000"/>
              <a:gd name="connsiteY17" fmla="*/ 804087 h 3482342"/>
              <a:gd name="connsiteX18" fmla="*/ 11294073 w 12192000"/>
              <a:gd name="connsiteY18" fmla="*/ 897260 h 3482342"/>
              <a:gd name="connsiteX19" fmla="*/ 11228040 w 12192000"/>
              <a:gd name="connsiteY19" fmla="*/ 958953 h 3482342"/>
              <a:gd name="connsiteX20" fmla="*/ 11193568 w 12192000"/>
              <a:gd name="connsiteY20" fmla="*/ 982314 h 3482342"/>
              <a:gd name="connsiteX21" fmla="*/ 11139869 w 12192000"/>
              <a:gd name="connsiteY21" fmla="*/ 1126133 h 3482342"/>
              <a:gd name="connsiteX22" fmla="*/ 11003287 w 12192000"/>
              <a:gd name="connsiteY22" fmla="*/ 1243468 h 3482342"/>
              <a:gd name="connsiteX23" fmla="*/ 10936797 w 12192000"/>
              <a:gd name="connsiteY23" fmla="*/ 1350588 h 3482342"/>
              <a:gd name="connsiteX24" fmla="*/ 10832727 w 12192000"/>
              <a:gd name="connsiteY24" fmla="*/ 1341335 h 3482342"/>
              <a:gd name="connsiteX25" fmla="*/ 10720408 w 12192000"/>
              <a:gd name="connsiteY25" fmla="*/ 1344999 h 3482342"/>
              <a:gd name="connsiteX26" fmla="*/ 10635456 w 12192000"/>
              <a:gd name="connsiteY26" fmla="*/ 1337688 h 3482342"/>
              <a:gd name="connsiteX27" fmla="*/ 10629954 w 12192000"/>
              <a:gd name="connsiteY27" fmla="*/ 1330628 h 3482342"/>
              <a:gd name="connsiteX28" fmla="*/ 10623883 w 12192000"/>
              <a:gd name="connsiteY28" fmla="*/ 1332776 h 3482342"/>
              <a:gd name="connsiteX29" fmla="*/ 10622090 w 12192000"/>
              <a:gd name="connsiteY29" fmla="*/ 1341385 h 3482342"/>
              <a:gd name="connsiteX30" fmla="*/ 10573203 w 12192000"/>
              <a:gd name="connsiteY30" fmla="*/ 1351996 h 3482342"/>
              <a:gd name="connsiteX31" fmla="*/ 10513263 w 12192000"/>
              <a:gd name="connsiteY31" fmla="*/ 1350756 h 3482342"/>
              <a:gd name="connsiteX32" fmla="*/ 10464012 w 12192000"/>
              <a:gd name="connsiteY32" fmla="*/ 1391778 h 3482342"/>
              <a:gd name="connsiteX33" fmla="*/ 10405409 w 12192000"/>
              <a:gd name="connsiteY33" fmla="*/ 1422789 h 3482342"/>
              <a:gd name="connsiteX34" fmla="*/ 10370530 w 12192000"/>
              <a:gd name="connsiteY34" fmla="*/ 1441596 h 3482342"/>
              <a:gd name="connsiteX35" fmla="*/ 10264922 w 12192000"/>
              <a:gd name="connsiteY35" fmla="*/ 1472107 h 3482342"/>
              <a:gd name="connsiteX36" fmla="*/ 10058690 w 12192000"/>
              <a:gd name="connsiteY36" fmla="*/ 1474888 h 3482342"/>
              <a:gd name="connsiteX37" fmla="*/ 10004424 w 12192000"/>
              <a:gd name="connsiteY37" fmla="*/ 1489801 h 3482342"/>
              <a:gd name="connsiteX38" fmla="*/ 9999951 w 12192000"/>
              <a:gd name="connsiteY38" fmla="*/ 1499127 h 3482342"/>
              <a:gd name="connsiteX39" fmla="*/ 9845462 w 12192000"/>
              <a:gd name="connsiteY39" fmla="*/ 1548192 h 3482342"/>
              <a:gd name="connsiteX40" fmla="*/ 9736156 w 12192000"/>
              <a:gd name="connsiteY40" fmla="*/ 1581928 h 3482342"/>
              <a:gd name="connsiteX41" fmla="*/ 9693355 w 12192000"/>
              <a:gd name="connsiteY41" fmla="*/ 1602632 h 3482342"/>
              <a:gd name="connsiteX42" fmla="*/ 9664242 w 12192000"/>
              <a:gd name="connsiteY42" fmla="*/ 1622075 h 3482342"/>
              <a:gd name="connsiteX43" fmla="*/ 9579195 w 12192000"/>
              <a:gd name="connsiteY43" fmla="*/ 1648017 h 3482342"/>
              <a:gd name="connsiteX44" fmla="*/ 9433652 w 12192000"/>
              <a:gd name="connsiteY44" fmla="*/ 1681174 h 3482342"/>
              <a:gd name="connsiteX45" fmla="*/ 9403775 w 12192000"/>
              <a:gd name="connsiteY45" fmla="*/ 1690403 h 3482342"/>
              <a:gd name="connsiteX46" fmla="*/ 9382503 w 12192000"/>
              <a:gd name="connsiteY46" fmla="*/ 1706957 h 3482342"/>
              <a:gd name="connsiteX47" fmla="*/ 9381410 w 12192000"/>
              <a:gd name="connsiteY47" fmla="*/ 1718312 h 3482342"/>
              <a:gd name="connsiteX48" fmla="*/ 9365685 w 12192000"/>
              <a:gd name="connsiteY48" fmla="*/ 1724772 h 3482342"/>
              <a:gd name="connsiteX49" fmla="*/ 9278020 w 12192000"/>
              <a:gd name="connsiteY49" fmla="*/ 1741161 h 3482342"/>
              <a:gd name="connsiteX50" fmla="*/ 9217145 w 12192000"/>
              <a:gd name="connsiteY50" fmla="*/ 1771195 h 3482342"/>
              <a:gd name="connsiteX51" fmla="*/ 8955875 w 12192000"/>
              <a:gd name="connsiteY51" fmla="*/ 1796806 h 3482342"/>
              <a:gd name="connsiteX52" fmla="*/ 8648415 w 12192000"/>
              <a:gd name="connsiteY52" fmla="*/ 1878623 h 3482342"/>
              <a:gd name="connsiteX53" fmla="*/ 8524524 w 12192000"/>
              <a:gd name="connsiteY53" fmla="*/ 1902425 h 3482342"/>
              <a:gd name="connsiteX54" fmla="*/ 8426060 w 12192000"/>
              <a:gd name="connsiteY54" fmla="*/ 1947126 h 3482342"/>
              <a:gd name="connsiteX55" fmla="*/ 8424042 w 12192000"/>
              <a:gd name="connsiteY55" fmla="*/ 1949367 h 3482342"/>
              <a:gd name="connsiteX56" fmla="*/ 8401276 w 12192000"/>
              <a:gd name="connsiteY56" fmla="*/ 1953968 h 3482342"/>
              <a:gd name="connsiteX57" fmla="*/ 8345228 w 12192000"/>
              <a:gd name="connsiteY57" fmla="*/ 1939822 h 3482342"/>
              <a:gd name="connsiteX58" fmla="*/ 8236214 w 12192000"/>
              <a:gd name="connsiteY58" fmla="*/ 1909725 h 3482342"/>
              <a:gd name="connsiteX59" fmla="*/ 8132104 w 12192000"/>
              <a:gd name="connsiteY59" fmla="*/ 1895727 h 3482342"/>
              <a:gd name="connsiteX60" fmla="*/ 7918078 w 12192000"/>
              <a:gd name="connsiteY60" fmla="*/ 1862668 h 3482342"/>
              <a:gd name="connsiteX61" fmla="*/ 7817899 w 12192000"/>
              <a:gd name="connsiteY61" fmla="*/ 1862176 h 3482342"/>
              <a:gd name="connsiteX62" fmla="*/ 7768994 w 12192000"/>
              <a:gd name="connsiteY62" fmla="*/ 1855721 h 3482342"/>
              <a:gd name="connsiteX63" fmla="*/ 7618027 w 12192000"/>
              <a:gd name="connsiteY63" fmla="*/ 1830959 h 3482342"/>
              <a:gd name="connsiteX64" fmla="*/ 7449425 w 12192000"/>
              <a:gd name="connsiteY64" fmla="*/ 1810910 h 3482342"/>
              <a:gd name="connsiteX65" fmla="*/ 7342915 w 12192000"/>
              <a:gd name="connsiteY65" fmla="*/ 1819827 h 3482342"/>
              <a:gd name="connsiteX66" fmla="*/ 7255191 w 12192000"/>
              <a:gd name="connsiteY66" fmla="*/ 1834354 h 3482342"/>
              <a:gd name="connsiteX67" fmla="*/ 7131205 w 12192000"/>
              <a:gd name="connsiteY67" fmla="*/ 1845557 h 3482342"/>
              <a:gd name="connsiteX68" fmla="*/ 6917124 w 12192000"/>
              <a:gd name="connsiteY68" fmla="*/ 1837109 h 3482342"/>
              <a:gd name="connsiteX69" fmla="*/ 6837145 w 12192000"/>
              <a:gd name="connsiteY69" fmla="*/ 1870724 h 3482342"/>
              <a:gd name="connsiteX70" fmla="*/ 6753991 w 12192000"/>
              <a:gd name="connsiteY70" fmla="*/ 1860969 h 3482342"/>
              <a:gd name="connsiteX71" fmla="*/ 6727754 w 12192000"/>
              <a:gd name="connsiteY71" fmla="*/ 1882372 h 3482342"/>
              <a:gd name="connsiteX72" fmla="*/ 6723371 w 12192000"/>
              <a:gd name="connsiteY72" fmla="*/ 1886494 h 3482342"/>
              <a:gd name="connsiteX73" fmla="*/ 6702779 w 12192000"/>
              <a:gd name="connsiteY73" fmla="*/ 1893601 h 3482342"/>
              <a:gd name="connsiteX74" fmla="*/ 6700779 w 12192000"/>
              <a:gd name="connsiteY74" fmla="*/ 1907344 h 3482342"/>
              <a:gd name="connsiteX75" fmla="*/ 6672513 w 12192000"/>
              <a:gd name="connsiteY75" fmla="*/ 1926452 h 3482342"/>
              <a:gd name="connsiteX76" fmla="*/ 6633549 w 12192000"/>
              <a:gd name="connsiteY76" fmla="*/ 1936255 h 3482342"/>
              <a:gd name="connsiteX77" fmla="*/ 6444344 w 12192000"/>
              <a:gd name="connsiteY77" fmla="*/ 1969663 h 3482342"/>
              <a:gd name="connsiteX78" fmla="*/ 6333446 w 12192000"/>
              <a:gd name="connsiteY78" fmla="*/ 1997163 h 3482342"/>
              <a:gd name="connsiteX79" fmla="*/ 6294933 w 12192000"/>
              <a:gd name="connsiteY79" fmla="*/ 2019412 h 3482342"/>
              <a:gd name="connsiteX80" fmla="*/ 6238719 w 12192000"/>
              <a:gd name="connsiteY80" fmla="*/ 2042547 h 3482342"/>
              <a:gd name="connsiteX81" fmla="*/ 6142310 w 12192000"/>
              <a:gd name="connsiteY81" fmla="*/ 2092510 h 3482342"/>
              <a:gd name="connsiteX82" fmla="*/ 6007916 w 12192000"/>
              <a:gd name="connsiteY82" fmla="*/ 2143752 h 3482342"/>
              <a:gd name="connsiteX83" fmla="*/ 5894610 w 12192000"/>
              <a:gd name="connsiteY83" fmla="*/ 2130684 h 3482342"/>
              <a:gd name="connsiteX84" fmla="*/ 5817682 w 12192000"/>
              <a:gd name="connsiteY84" fmla="*/ 2157358 h 3482342"/>
              <a:gd name="connsiteX85" fmla="*/ 5591469 w 12192000"/>
              <a:gd name="connsiteY85" fmla="*/ 2178389 h 3482342"/>
              <a:gd name="connsiteX86" fmla="*/ 5414282 w 12192000"/>
              <a:gd name="connsiteY86" fmla="*/ 2183070 h 3482342"/>
              <a:gd name="connsiteX87" fmla="*/ 5368369 w 12192000"/>
              <a:gd name="connsiteY87" fmla="*/ 2204272 h 3482342"/>
              <a:gd name="connsiteX88" fmla="*/ 5291263 w 12192000"/>
              <a:gd name="connsiteY88" fmla="*/ 2239182 h 3482342"/>
              <a:gd name="connsiteX89" fmla="*/ 5240857 w 12192000"/>
              <a:gd name="connsiteY89" fmla="*/ 2289444 h 3482342"/>
              <a:gd name="connsiteX90" fmla="*/ 5173523 w 12192000"/>
              <a:gd name="connsiteY90" fmla="*/ 2309057 h 3482342"/>
              <a:gd name="connsiteX91" fmla="*/ 5148543 w 12192000"/>
              <a:gd name="connsiteY91" fmla="*/ 2282356 h 3482342"/>
              <a:gd name="connsiteX92" fmla="*/ 5079548 w 12192000"/>
              <a:gd name="connsiteY92" fmla="*/ 2313485 h 3482342"/>
              <a:gd name="connsiteX93" fmla="*/ 4975908 w 12192000"/>
              <a:gd name="connsiteY93" fmla="*/ 2364128 h 3482342"/>
              <a:gd name="connsiteX94" fmla="*/ 4913723 w 12192000"/>
              <a:gd name="connsiteY94" fmla="*/ 2385265 h 3482342"/>
              <a:gd name="connsiteX95" fmla="*/ 4746485 w 12192000"/>
              <a:gd name="connsiteY95" fmla="*/ 2451769 h 3482342"/>
              <a:gd name="connsiteX96" fmla="*/ 4681588 w 12192000"/>
              <a:gd name="connsiteY96" fmla="*/ 2467494 h 3482342"/>
              <a:gd name="connsiteX97" fmla="*/ 1783655 w 12192000"/>
              <a:gd name="connsiteY97" fmla="*/ 3163860 h 3482342"/>
              <a:gd name="connsiteX98" fmla="*/ 1325955 w 12192000"/>
              <a:gd name="connsiteY98" fmla="*/ 3176692 h 3482342"/>
              <a:gd name="connsiteX99" fmla="*/ 1190384 w 12192000"/>
              <a:gd name="connsiteY99" fmla="*/ 3203504 h 3482342"/>
              <a:gd name="connsiteX100" fmla="*/ 1094537 w 12192000"/>
              <a:gd name="connsiteY100" fmla="*/ 3229469 h 3482342"/>
              <a:gd name="connsiteX101" fmla="*/ 779276 w 12192000"/>
              <a:gd name="connsiteY101" fmla="*/ 3327290 h 3482342"/>
              <a:gd name="connsiteX102" fmla="*/ 600378 w 12192000"/>
              <a:gd name="connsiteY102" fmla="*/ 3335250 h 3482342"/>
              <a:gd name="connsiteX103" fmla="*/ 493457 w 12192000"/>
              <a:gd name="connsiteY103" fmla="*/ 3365044 h 3482342"/>
              <a:gd name="connsiteX104" fmla="*/ 349402 w 12192000"/>
              <a:gd name="connsiteY104" fmla="*/ 3380897 h 3482342"/>
              <a:gd name="connsiteX105" fmla="*/ 192183 w 12192000"/>
              <a:gd name="connsiteY105" fmla="*/ 3460075 h 3482342"/>
              <a:gd name="connsiteX106" fmla="*/ 46713 w 12192000"/>
              <a:gd name="connsiteY106" fmla="*/ 3462986 h 3482342"/>
              <a:gd name="connsiteX107" fmla="*/ 2765 w 12192000"/>
              <a:gd name="connsiteY107" fmla="*/ 3480770 h 3482342"/>
              <a:gd name="connsiteX108" fmla="*/ 0 w 12192000"/>
              <a:gd name="connsiteY108" fmla="*/ 3482342 h 3482342"/>
              <a:gd name="connsiteX109" fmla="*/ 0 w 12192000"/>
              <a:gd name="connsiteY109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77421 w 12192000"/>
              <a:gd name="connsiteY15" fmla="*/ 763181 h 3482342"/>
              <a:gd name="connsiteX16" fmla="*/ 11540020 w 12192000"/>
              <a:gd name="connsiteY16" fmla="*/ 794059 h 3482342"/>
              <a:gd name="connsiteX17" fmla="*/ 11365056 w 12192000"/>
              <a:gd name="connsiteY17" fmla="*/ 804087 h 3482342"/>
              <a:gd name="connsiteX18" fmla="*/ 11294073 w 12192000"/>
              <a:gd name="connsiteY18" fmla="*/ 897260 h 3482342"/>
              <a:gd name="connsiteX19" fmla="*/ 11228040 w 12192000"/>
              <a:gd name="connsiteY19" fmla="*/ 958953 h 3482342"/>
              <a:gd name="connsiteX20" fmla="*/ 11193568 w 12192000"/>
              <a:gd name="connsiteY20" fmla="*/ 982314 h 3482342"/>
              <a:gd name="connsiteX21" fmla="*/ 11139869 w 12192000"/>
              <a:gd name="connsiteY21" fmla="*/ 1126133 h 3482342"/>
              <a:gd name="connsiteX22" fmla="*/ 11003287 w 12192000"/>
              <a:gd name="connsiteY22" fmla="*/ 1243468 h 3482342"/>
              <a:gd name="connsiteX23" fmla="*/ 10936797 w 12192000"/>
              <a:gd name="connsiteY23" fmla="*/ 1350588 h 3482342"/>
              <a:gd name="connsiteX24" fmla="*/ 10832727 w 12192000"/>
              <a:gd name="connsiteY24" fmla="*/ 1341335 h 3482342"/>
              <a:gd name="connsiteX25" fmla="*/ 10720408 w 12192000"/>
              <a:gd name="connsiteY25" fmla="*/ 1344999 h 3482342"/>
              <a:gd name="connsiteX26" fmla="*/ 10635456 w 12192000"/>
              <a:gd name="connsiteY26" fmla="*/ 1337688 h 3482342"/>
              <a:gd name="connsiteX27" fmla="*/ 10629954 w 12192000"/>
              <a:gd name="connsiteY27" fmla="*/ 1330628 h 3482342"/>
              <a:gd name="connsiteX28" fmla="*/ 10623883 w 12192000"/>
              <a:gd name="connsiteY28" fmla="*/ 1332776 h 3482342"/>
              <a:gd name="connsiteX29" fmla="*/ 10622090 w 12192000"/>
              <a:gd name="connsiteY29" fmla="*/ 1341385 h 3482342"/>
              <a:gd name="connsiteX30" fmla="*/ 10573203 w 12192000"/>
              <a:gd name="connsiteY30" fmla="*/ 1351996 h 3482342"/>
              <a:gd name="connsiteX31" fmla="*/ 10513263 w 12192000"/>
              <a:gd name="connsiteY31" fmla="*/ 1350756 h 3482342"/>
              <a:gd name="connsiteX32" fmla="*/ 10464012 w 12192000"/>
              <a:gd name="connsiteY32" fmla="*/ 1391778 h 3482342"/>
              <a:gd name="connsiteX33" fmla="*/ 10405409 w 12192000"/>
              <a:gd name="connsiteY33" fmla="*/ 1422789 h 3482342"/>
              <a:gd name="connsiteX34" fmla="*/ 10370530 w 12192000"/>
              <a:gd name="connsiteY34" fmla="*/ 1441596 h 3482342"/>
              <a:gd name="connsiteX35" fmla="*/ 10264922 w 12192000"/>
              <a:gd name="connsiteY35" fmla="*/ 1472107 h 3482342"/>
              <a:gd name="connsiteX36" fmla="*/ 10058690 w 12192000"/>
              <a:gd name="connsiteY36" fmla="*/ 1474888 h 3482342"/>
              <a:gd name="connsiteX37" fmla="*/ 10004424 w 12192000"/>
              <a:gd name="connsiteY37" fmla="*/ 1489801 h 3482342"/>
              <a:gd name="connsiteX38" fmla="*/ 9999951 w 12192000"/>
              <a:gd name="connsiteY38" fmla="*/ 1499127 h 3482342"/>
              <a:gd name="connsiteX39" fmla="*/ 9845462 w 12192000"/>
              <a:gd name="connsiteY39" fmla="*/ 1548192 h 3482342"/>
              <a:gd name="connsiteX40" fmla="*/ 9736156 w 12192000"/>
              <a:gd name="connsiteY40" fmla="*/ 1581928 h 3482342"/>
              <a:gd name="connsiteX41" fmla="*/ 9693355 w 12192000"/>
              <a:gd name="connsiteY41" fmla="*/ 1602632 h 3482342"/>
              <a:gd name="connsiteX42" fmla="*/ 9664242 w 12192000"/>
              <a:gd name="connsiteY42" fmla="*/ 1622075 h 3482342"/>
              <a:gd name="connsiteX43" fmla="*/ 9579195 w 12192000"/>
              <a:gd name="connsiteY43" fmla="*/ 1648017 h 3482342"/>
              <a:gd name="connsiteX44" fmla="*/ 9433652 w 12192000"/>
              <a:gd name="connsiteY44" fmla="*/ 1681174 h 3482342"/>
              <a:gd name="connsiteX45" fmla="*/ 9403775 w 12192000"/>
              <a:gd name="connsiteY45" fmla="*/ 1690403 h 3482342"/>
              <a:gd name="connsiteX46" fmla="*/ 9382503 w 12192000"/>
              <a:gd name="connsiteY46" fmla="*/ 1706957 h 3482342"/>
              <a:gd name="connsiteX47" fmla="*/ 9381410 w 12192000"/>
              <a:gd name="connsiteY47" fmla="*/ 1718312 h 3482342"/>
              <a:gd name="connsiteX48" fmla="*/ 9365685 w 12192000"/>
              <a:gd name="connsiteY48" fmla="*/ 1724772 h 3482342"/>
              <a:gd name="connsiteX49" fmla="*/ 9278020 w 12192000"/>
              <a:gd name="connsiteY49" fmla="*/ 1741161 h 3482342"/>
              <a:gd name="connsiteX50" fmla="*/ 9217145 w 12192000"/>
              <a:gd name="connsiteY50" fmla="*/ 1771195 h 3482342"/>
              <a:gd name="connsiteX51" fmla="*/ 8955875 w 12192000"/>
              <a:gd name="connsiteY51" fmla="*/ 1796806 h 3482342"/>
              <a:gd name="connsiteX52" fmla="*/ 8648415 w 12192000"/>
              <a:gd name="connsiteY52" fmla="*/ 1878623 h 3482342"/>
              <a:gd name="connsiteX53" fmla="*/ 8524524 w 12192000"/>
              <a:gd name="connsiteY53" fmla="*/ 1902425 h 3482342"/>
              <a:gd name="connsiteX54" fmla="*/ 8426060 w 12192000"/>
              <a:gd name="connsiteY54" fmla="*/ 1947126 h 3482342"/>
              <a:gd name="connsiteX55" fmla="*/ 8424042 w 12192000"/>
              <a:gd name="connsiteY55" fmla="*/ 1949367 h 3482342"/>
              <a:gd name="connsiteX56" fmla="*/ 8345228 w 12192000"/>
              <a:gd name="connsiteY56" fmla="*/ 1939822 h 3482342"/>
              <a:gd name="connsiteX57" fmla="*/ 8236214 w 12192000"/>
              <a:gd name="connsiteY57" fmla="*/ 1909725 h 3482342"/>
              <a:gd name="connsiteX58" fmla="*/ 8132104 w 12192000"/>
              <a:gd name="connsiteY58" fmla="*/ 1895727 h 3482342"/>
              <a:gd name="connsiteX59" fmla="*/ 7918078 w 12192000"/>
              <a:gd name="connsiteY59" fmla="*/ 1862668 h 3482342"/>
              <a:gd name="connsiteX60" fmla="*/ 7817899 w 12192000"/>
              <a:gd name="connsiteY60" fmla="*/ 1862176 h 3482342"/>
              <a:gd name="connsiteX61" fmla="*/ 7768994 w 12192000"/>
              <a:gd name="connsiteY61" fmla="*/ 1855721 h 3482342"/>
              <a:gd name="connsiteX62" fmla="*/ 7618027 w 12192000"/>
              <a:gd name="connsiteY62" fmla="*/ 1830959 h 3482342"/>
              <a:gd name="connsiteX63" fmla="*/ 7449425 w 12192000"/>
              <a:gd name="connsiteY63" fmla="*/ 1810910 h 3482342"/>
              <a:gd name="connsiteX64" fmla="*/ 7342915 w 12192000"/>
              <a:gd name="connsiteY64" fmla="*/ 1819827 h 3482342"/>
              <a:gd name="connsiteX65" fmla="*/ 7255191 w 12192000"/>
              <a:gd name="connsiteY65" fmla="*/ 1834354 h 3482342"/>
              <a:gd name="connsiteX66" fmla="*/ 7131205 w 12192000"/>
              <a:gd name="connsiteY66" fmla="*/ 1845557 h 3482342"/>
              <a:gd name="connsiteX67" fmla="*/ 6917124 w 12192000"/>
              <a:gd name="connsiteY67" fmla="*/ 1837109 h 3482342"/>
              <a:gd name="connsiteX68" fmla="*/ 6837145 w 12192000"/>
              <a:gd name="connsiteY68" fmla="*/ 1870724 h 3482342"/>
              <a:gd name="connsiteX69" fmla="*/ 6753991 w 12192000"/>
              <a:gd name="connsiteY69" fmla="*/ 1860969 h 3482342"/>
              <a:gd name="connsiteX70" fmla="*/ 6727754 w 12192000"/>
              <a:gd name="connsiteY70" fmla="*/ 1882372 h 3482342"/>
              <a:gd name="connsiteX71" fmla="*/ 6723371 w 12192000"/>
              <a:gd name="connsiteY71" fmla="*/ 1886494 h 3482342"/>
              <a:gd name="connsiteX72" fmla="*/ 6702779 w 12192000"/>
              <a:gd name="connsiteY72" fmla="*/ 1893601 h 3482342"/>
              <a:gd name="connsiteX73" fmla="*/ 6700779 w 12192000"/>
              <a:gd name="connsiteY73" fmla="*/ 1907344 h 3482342"/>
              <a:gd name="connsiteX74" fmla="*/ 6672513 w 12192000"/>
              <a:gd name="connsiteY74" fmla="*/ 1926452 h 3482342"/>
              <a:gd name="connsiteX75" fmla="*/ 6633549 w 12192000"/>
              <a:gd name="connsiteY75" fmla="*/ 1936255 h 3482342"/>
              <a:gd name="connsiteX76" fmla="*/ 6444344 w 12192000"/>
              <a:gd name="connsiteY76" fmla="*/ 1969663 h 3482342"/>
              <a:gd name="connsiteX77" fmla="*/ 6333446 w 12192000"/>
              <a:gd name="connsiteY77" fmla="*/ 1997163 h 3482342"/>
              <a:gd name="connsiteX78" fmla="*/ 6294933 w 12192000"/>
              <a:gd name="connsiteY78" fmla="*/ 2019412 h 3482342"/>
              <a:gd name="connsiteX79" fmla="*/ 6238719 w 12192000"/>
              <a:gd name="connsiteY79" fmla="*/ 2042547 h 3482342"/>
              <a:gd name="connsiteX80" fmla="*/ 6142310 w 12192000"/>
              <a:gd name="connsiteY80" fmla="*/ 2092510 h 3482342"/>
              <a:gd name="connsiteX81" fmla="*/ 6007916 w 12192000"/>
              <a:gd name="connsiteY81" fmla="*/ 2143752 h 3482342"/>
              <a:gd name="connsiteX82" fmla="*/ 5894610 w 12192000"/>
              <a:gd name="connsiteY82" fmla="*/ 2130684 h 3482342"/>
              <a:gd name="connsiteX83" fmla="*/ 5817682 w 12192000"/>
              <a:gd name="connsiteY83" fmla="*/ 2157358 h 3482342"/>
              <a:gd name="connsiteX84" fmla="*/ 5591469 w 12192000"/>
              <a:gd name="connsiteY84" fmla="*/ 2178389 h 3482342"/>
              <a:gd name="connsiteX85" fmla="*/ 5414282 w 12192000"/>
              <a:gd name="connsiteY85" fmla="*/ 2183070 h 3482342"/>
              <a:gd name="connsiteX86" fmla="*/ 5368369 w 12192000"/>
              <a:gd name="connsiteY86" fmla="*/ 2204272 h 3482342"/>
              <a:gd name="connsiteX87" fmla="*/ 5291263 w 12192000"/>
              <a:gd name="connsiteY87" fmla="*/ 2239182 h 3482342"/>
              <a:gd name="connsiteX88" fmla="*/ 5240857 w 12192000"/>
              <a:gd name="connsiteY88" fmla="*/ 2289444 h 3482342"/>
              <a:gd name="connsiteX89" fmla="*/ 5173523 w 12192000"/>
              <a:gd name="connsiteY89" fmla="*/ 2309057 h 3482342"/>
              <a:gd name="connsiteX90" fmla="*/ 5148543 w 12192000"/>
              <a:gd name="connsiteY90" fmla="*/ 2282356 h 3482342"/>
              <a:gd name="connsiteX91" fmla="*/ 5079548 w 12192000"/>
              <a:gd name="connsiteY91" fmla="*/ 2313485 h 3482342"/>
              <a:gd name="connsiteX92" fmla="*/ 4975908 w 12192000"/>
              <a:gd name="connsiteY92" fmla="*/ 2364128 h 3482342"/>
              <a:gd name="connsiteX93" fmla="*/ 4913723 w 12192000"/>
              <a:gd name="connsiteY93" fmla="*/ 2385265 h 3482342"/>
              <a:gd name="connsiteX94" fmla="*/ 4746485 w 12192000"/>
              <a:gd name="connsiteY94" fmla="*/ 2451769 h 3482342"/>
              <a:gd name="connsiteX95" fmla="*/ 4681588 w 12192000"/>
              <a:gd name="connsiteY95" fmla="*/ 2467494 h 3482342"/>
              <a:gd name="connsiteX96" fmla="*/ 1783655 w 12192000"/>
              <a:gd name="connsiteY96" fmla="*/ 3163860 h 3482342"/>
              <a:gd name="connsiteX97" fmla="*/ 1325955 w 12192000"/>
              <a:gd name="connsiteY97" fmla="*/ 3176692 h 3482342"/>
              <a:gd name="connsiteX98" fmla="*/ 1190384 w 12192000"/>
              <a:gd name="connsiteY98" fmla="*/ 3203504 h 3482342"/>
              <a:gd name="connsiteX99" fmla="*/ 1094537 w 12192000"/>
              <a:gd name="connsiteY99" fmla="*/ 3229469 h 3482342"/>
              <a:gd name="connsiteX100" fmla="*/ 779276 w 12192000"/>
              <a:gd name="connsiteY100" fmla="*/ 3327290 h 3482342"/>
              <a:gd name="connsiteX101" fmla="*/ 600378 w 12192000"/>
              <a:gd name="connsiteY101" fmla="*/ 3335250 h 3482342"/>
              <a:gd name="connsiteX102" fmla="*/ 493457 w 12192000"/>
              <a:gd name="connsiteY102" fmla="*/ 3365044 h 3482342"/>
              <a:gd name="connsiteX103" fmla="*/ 349402 w 12192000"/>
              <a:gd name="connsiteY103" fmla="*/ 3380897 h 3482342"/>
              <a:gd name="connsiteX104" fmla="*/ 192183 w 12192000"/>
              <a:gd name="connsiteY104" fmla="*/ 3460075 h 3482342"/>
              <a:gd name="connsiteX105" fmla="*/ 46713 w 12192000"/>
              <a:gd name="connsiteY105" fmla="*/ 3462986 h 3482342"/>
              <a:gd name="connsiteX106" fmla="*/ 2765 w 12192000"/>
              <a:gd name="connsiteY106" fmla="*/ 3480770 h 3482342"/>
              <a:gd name="connsiteX107" fmla="*/ 0 w 12192000"/>
              <a:gd name="connsiteY107" fmla="*/ 3482342 h 3482342"/>
              <a:gd name="connsiteX108" fmla="*/ 0 w 12192000"/>
              <a:gd name="connsiteY108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77421 w 12192000"/>
              <a:gd name="connsiteY15" fmla="*/ 763181 h 3482342"/>
              <a:gd name="connsiteX16" fmla="*/ 11540020 w 12192000"/>
              <a:gd name="connsiteY16" fmla="*/ 794059 h 3482342"/>
              <a:gd name="connsiteX17" fmla="*/ 11365056 w 12192000"/>
              <a:gd name="connsiteY17" fmla="*/ 804087 h 3482342"/>
              <a:gd name="connsiteX18" fmla="*/ 11294073 w 12192000"/>
              <a:gd name="connsiteY18" fmla="*/ 897260 h 3482342"/>
              <a:gd name="connsiteX19" fmla="*/ 11228040 w 12192000"/>
              <a:gd name="connsiteY19" fmla="*/ 958953 h 3482342"/>
              <a:gd name="connsiteX20" fmla="*/ 11193568 w 12192000"/>
              <a:gd name="connsiteY20" fmla="*/ 982314 h 3482342"/>
              <a:gd name="connsiteX21" fmla="*/ 11139869 w 12192000"/>
              <a:gd name="connsiteY21" fmla="*/ 1126133 h 3482342"/>
              <a:gd name="connsiteX22" fmla="*/ 11003287 w 12192000"/>
              <a:gd name="connsiteY22" fmla="*/ 1243468 h 3482342"/>
              <a:gd name="connsiteX23" fmla="*/ 10936797 w 12192000"/>
              <a:gd name="connsiteY23" fmla="*/ 1350588 h 3482342"/>
              <a:gd name="connsiteX24" fmla="*/ 10832727 w 12192000"/>
              <a:gd name="connsiteY24" fmla="*/ 1341335 h 3482342"/>
              <a:gd name="connsiteX25" fmla="*/ 10720408 w 12192000"/>
              <a:gd name="connsiteY25" fmla="*/ 1344999 h 3482342"/>
              <a:gd name="connsiteX26" fmla="*/ 10635456 w 12192000"/>
              <a:gd name="connsiteY26" fmla="*/ 1337688 h 3482342"/>
              <a:gd name="connsiteX27" fmla="*/ 10629954 w 12192000"/>
              <a:gd name="connsiteY27" fmla="*/ 1330628 h 3482342"/>
              <a:gd name="connsiteX28" fmla="*/ 10623883 w 12192000"/>
              <a:gd name="connsiteY28" fmla="*/ 1332776 h 3482342"/>
              <a:gd name="connsiteX29" fmla="*/ 10622090 w 12192000"/>
              <a:gd name="connsiteY29" fmla="*/ 1341385 h 3482342"/>
              <a:gd name="connsiteX30" fmla="*/ 10573203 w 12192000"/>
              <a:gd name="connsiteY30" fmla="*/ 1351996 h 3482342"/>
              <a:gd name="connsiteX31" fmla="*/ 10513263 w 12192000"/>
              <a:gd name="connsiteY31" fmla="*/ 1350756 h 3482342"/>
              <a:gd name="connsiteX32" fmla="*/ 10464012 w 12192000"/>
              <a:gd name="connsiteY32" fmla="*/ 1391778 h 3482342"/>
              <a:gd name="connsiteX33" fmla="*/ 10405409 w 12192000"/>
              <a:gd name="connsiteY33" fmla="*/ 1422789 h 3482342"/>
              <a:gd name="connsiteX34" fmla="*/ 10370530 w 12192000"/>
              <a:gd name="connsiteY34" fmla="*/ 1441596 h 3482342"/>
              <a:gd name="connsiteX35" fmla="*/ 10264922 w 12192000"/>
              <a:gd name="connsiteY35" fmla="*/ 1472107 h 3482342"/>
              <a:gd name="connsiteX36" fmla="*/ 10058690 w 12192000"/>
              <a:gd name="connsiteY36" fmla="*/ 1474888 h 3482342"/>
              <a:gd name="connsiteX37" fmla="*/ 10004424 w 12192000"/>
              <a:gd name="connsiteY37" fmla="*/ 1489801 h 3482342"/>
              <a:gd name="connsiteX38" fmla="*/ 9999951 w 12192000"/>
              <a:gd name="connsiteY38" fmla="*/ 1499127 h 3482342"/>
              <a:gd name="connsiteX39" fmla="*/ 9845462 w 12192000"/>
              <a:gd name="connsiteY39" fmla="*/ 1548192 h 3482342"/>
              <a:gd name="connsiteX40" fmla="*/ 9736156 w 12192000"/>
              <a:gd name="connsiteY40" fmla="*/ 1581928 h 3482342"/>
              <a:gd name="connsiteX41" fmla="*/ 9693355 w 12192000"/>
              <a:gd name="connsiteY41" fmla="*/ 1602632 h 3482342"/>
              <a:gd name="connsiteX42" fmla="*/ 9664242 w 12192000"/>
              <a:gd name="connsiteY42" fmla="*/ 1622075 h 3482342"/>
              <a:gd name="connsiteX43" fmla="*/ 9579195 w 12192000"/>
              <a:gd name="connsiteY43" fmla="*/ 1648017 h 3482342"/>
              <a:gd name="connsiteX44" fmla="*/ 9433652 w 12192000"/>
              <a:gd name="connsiteY44" fmla="*/ 1681174 h 3482342"/>
              <a:gd name="connsiteX45" fmla="*/ 9403775 w 12192000"/>
              <a:gd name="connsiteY45" fmla="*/ 1690403 h 3482342"/>
              <a:gd name="connsiteX46" fmla="*/ 9382503 w 12192000"/>
              <a:gd name="connsiteY46" fmla="*/ 1706957 h 3482342"/>
              <a:gd name="connsiteX47" fmla="*/ 9381410 w 12192000"/>
              <a:gd name="connsiteY47" fmla="*/ 1718312 h 3482342"/>
              <a:gd name="connsiteX48" fmla="*/ 9365685 w 12192000"/>
              <a:gd name="connsiteY48" fmla="*/ 1724772 h 3482342"/>
              <a:gd name="connsiteX49" fmla="*/ 9278020 w 12192000"/>
              <a:gd name="connsiteY49" fmla="*/ 1741161 h 3482342"/>
              <a:gd name="connsiteX50" fmla="*/ 9217145 w 12192000"/>
              <a:gd name="connsiteY50" fmla="*/ 1771195 h 3482342"/>
              <a:gd name="connsiteX51" fmla="*/ 8955875 w 12192000"/>
              <a:gd name="connsiteY51" fmla="*/ 1796806 h 3482342"/>
              <a:gd name="connsiteX52" fmla="*/ 8648415 w 12192000"/>
              <a:gd name="connsiteY52" fmla="*/ 1878623 h 3482342"/>
              <a:gd name="connsiteX53" fmla="*/ 8524524 w 12192000"/>
              <a:gd name="connsiteY53" fmla="*/ 1902425 h 3482342"/>
              <a:gd name="connsiteX54" fmla="*/ 8426060 w 12192000"/>
              <a:gd name="connsiteY54" fmla="*/ 1947126 h 3482342"/>
              <a:gd name="connsiteX55" fmla="*/ 8430392 w 12192000"/>
              <a:gd name="connsiteY55" fmla="*/ 1898567 h 3482342"/>
              <a:gd name="connsiteX56" fmla="*/ 8345228 w 12192000"/>
              <a:gd name="connsiteY56" fmla="*/ 1939822 h 3482342"/>
              <a:gd name="connsiteX57" fmla="*/ 8236214 w 12192000"/>
              <a:gd name="connsiteY57" fmla="*/ 1909725 h 3482342"/>
              <a:gd name="connsiteX58" fmla="*/ 8132104 w 12192000"/>
              <a:gd name="connsiteY58" fmla="*/ 1895727 h 3482342"/>
              <a:gd name="connsiteX59" fmla="*/ 7918078 w 12192000"/>
              <a:gd name="connsiteY59" fmla="*/ 1862668 h 3482342"/>
              <a:gd name="connsiteX60" fmla="*/ 7817899 w 12192000"/>
              <a:gd name="connsiteY60" fmla="*/ 1862176 h 3482342"/>
              <a:gd name="connsiteX61" fmla="*/ 7768994 w 12192000"/>
              <a:gd name="connsiteY61" fmla="*/ 1855721 h 3482342"/>
              <a:gd name="connsiteX62" fmla="*/ 7618027 w 12192000"/>
              <a:gd name="connsiteY62" fmla="*/ 1830959 h 3482342"/>
              <a:gd name="connsiteX63" fmla="*/ 7449425 w 12192000"/>
              <a:gd name="connsiteY63" fmla="*/ 1810910 h 3482342"/>
              <a:gd name="connsiteX64" fmla="*/ 7342915 w 12192000"/>
              <a:gd name="connsiteY64" fmla="*/ 1819827 h 3482342"/>
              <a:gd name="connsiteX65" fmla="*/ 7255191 w 12192000"/>
              <a:gd name="connsiteY65" fmla="*/ 1834354 h 3482342"/>
              <a:gd name="connsiteX66" fmla="*/ 7131205 w 12192000"/>
              <a:gd name="connsiteY66" fmla="*/ 1845557 h 3482342"/>
              <a:gd name="connsiteX67" fmla="*/ 6917124 w 12192000"/>
              <a:gd name="connsiteY67" fmla="*/ 1837109 h 3482342"/>
              <a:gd name="connsiteX68" fmla="*/ 6837145 w 12192000"/>
              <a:gd name="connsiteY68" fmla="*/ 1870724 h 3482342"/>
              <a:gd name="connsiteX69" fmla="*/ 6753991 w 12192000"/>
              <a:gd name="connsiteY69" fmla="*/ 1860969 h 3482342"/>
              <a:gd name="connsiteX70" fmla="*/ 6727754 w 12192000"/>
              <a:gd name="connsiteY70" fmla="*/ 1882372 h 3482342"/>
              <a:gd name="connsiteX71" fmla="*/ 6723371 w 12192000"/>
              <a:gd name="connsiteY71" fmla="*/ 1886494 h 3482342"/>
              <a:gd name="connsiteX72" fmla="*/ 6702779 w 12192000"/>
              <a:gd name="connsiteY72" fmla="*/ 1893601 h 3482342"/>
              <a:gd name="connsiteX73" fmla="*/ 6700779 w 12192000"/>
              <a:gd name="connsiteY73" fmla="*/ 1907344 h 3482342"/>
              <a:gd name="connsiteX74" fmla="*/ 6672513 w 12192000"/>
              <a:gd name="connsiteY74" fmla="*/ 1926452 h 3482342"/>
              <a:gd name="connsiteX75" fmla="*/ 6633549 w 12192000"/>
              <a:gd name="connsiteY75" fmla="*/ 1936255 h 3482342"/>
              <a:gd name="connsiteX76" fmla="*/ 6444344 w 12192000"/>
              <a:gd name="connsiteY76" fmla="*/ 1969663 h 3482342"/>
              <a:gd name="connsiteX77" fmla="*/ 6333446 w 12192000"/>
              <a:gd name="connsiteY77" fmla="*/ 1997163 h 3482342"/>
              <a:gd name="connsiteX78" fmla="*/ 6294933 w 12192000"/>
              <a:gd name="connsiteY78" fmla="*/ 2019412 h 3482342"/>
              <a:gd name="connsiteX79" fmla="*/ 6238719 w 12192000"/>
              <a:gd name="connsiteY79" fmla="*/ 2042547 h 3482342"/>
              <a:gd name="connsiteX80" fmla="*/ 6142310 w 12192000"/>
              <a:gd name="connsiteY80" fmla="*/ 2092510 h 3482342"/>
              <a:gd name="connsiteX81" fmla="*/ 6007916 w 12192000"/>
              <a:gd name="connsiteY81" fmla="*/ 2143752 h 3482342"/>
              <a:gd name="connsiteX82" fmla="*/ 5894610 w 12192000"/>
              <a:gd name="connsiteY82" fmla="*/ 2130684 h 3482342"/>
              <a:gd name="connsiteX83" fmla="*/ 5817682 w 12192000"/>
              <a:gd name="connsiteY83" fmla="*/ 2157358 h 3482342"/>
              <a:gd name="connsiteX84" fmla="*/ 5591469 w 12192000"/>
              <a:gd name="connsiteY84" fmla="*/ 2178389 h 3482342"/>
              <a:gd name="connsiteX85" fmla="*/ 5414282 w 12192000"/>
              <a:gd name="connsiteY85" fmla="*/ 2183070 h 3482342"/>
              <a:gd name="connsiteX86" fmla="*/ 5368369 w 12192000"/>
              <a:gd name="connsiteY86" fmla="*/ 2204272 h 3482342"/>
              <a:gd name="connsiteX87" fmla="*/ 5291263 w 12192000"/>
              <a:gd name="connsiteY87" fmla="*/ 2239182 h 3482342"/>
              <a:gd name="connsiteX88" fmla="*/ 5240857 w 12192000"/>
              <a:gd name="connsiteY88" fmla="*/ 2289444 h 3482342"/>
              <a:gd name="connsiteX89" fmla="*/ 5173523 w 12192000"/>
              <a:gd name="connsiteY89" fmla="*/ 2309057 h 3482342"/>
              <a:gd name="connsiteX90" fmla="*/ 5148543 w 12192000"/>
              <a:gd name="connsiteY90" fmla="*/ 2282356 h 3482342"/>
              <a:gd name="connsiteX91" fmla="*/ 5079548 w 12192000"/>
              <a:gd name="connsiteY91" fmla="*/ 2313485 h 3482342"/>
              <a:gd name="connsiteX92" fmla="*/ 4975908 w 12192000"/>
              <a:gd name="connsiteY92" fmla="*/ 2364128 h 3482342"/>
              <a:gd name="connsiteX93" fmla="*/ 4913723 w 12192000"/>
              <a:gd name="connsiteY93" fmla="*/ 2385265 h 3482342"/>
              <a:gd name="connsiteX94" fmla="*/ 4746485 w 12192000"/>
              <a:gd name="connsiteY94" fmla="*/ 2451769 h 3482342"/>
              <a:gd name="connsiteX95" fmla="*/ 4681588 w 12192000"/>
              <a:gd name="connsiteY95" fmla="*/ 2467494 h 3482342"/>
              <a:gd name="connsiteX96" fmla="*/ 1783655 w 12192000"/>
              <a:gd name="connsiteY96" fmla="*/ 3163860 h 3482342"/>
              <a:gd name="connsiteX97" fmla="*/ 1325955 w 12192000"/>
              <a:gd name="connsiteY97" fmla="*/ 3176692 h 3482342"/>
              <a:gd name="connsiteX98" fmla="*/ 1190384 w 12192000"/>
              <a:gd name="connsiteY98" fmla="*/ 3203504 h 3482342"/>
              <a:gd name="connsiteX99" fmla="*/ 1094537 w 12192000"/>
              <a:gd name="connsiteY99" fmla="*/ 3229469 h 3482342"/>
              <a:gd name="connsiteX100" fmla="*/ 779276 w 12192000"/>
              <a:gd name="connsiteY100" fmla="*/ 3327290 h 3482342"/>
              <a:gd name="connsiteX101" fmla="*/ 600378 w 12192000"/>
              <a:gd name="connsiteY101" fmla="*/ 3335250 h 3482342"/>
              <a:gd name="connsiteX102" fmla="*/ 493457 w 12192000"/>
              <a:gd name="connsiteY102" fmla="*/ 3365044 h 3482342"/>
              <a:gd name="connsiteX103" fmla="*/ 349402 w 12192000"/>
              <a:gd name="connsiteY103" fmla="*/ 3380897 h 3482342"/>
              <a:gd name="connsiteX104" fmla="*/ 192183 w 12192000"/>
              <a:gd name="connsiteY104" fmla="*/ 3460075 h 3482342"/>
              <a:gd name="connsiteX105" fmla="*/ 46713 w 12192000"/>
              <a:gd name="connsiteY105" fmla="*/ 3462986 h 3482342"/>
              <a:gd name="connsiteX106" fmla="*/ 2765 w 12192000"/>
              <a:gd name="connsiteY106" fmla="*/ 3480770 h 3482342"/>
              <a:gd name="connsiteX107" fmla="*/ 0 w 12192000"/>
              <a:gd name="connsiteY107" fmla="*/ 3482342 h 3482342"/>
              <a:gd name="connsiteX108" fmla="*/ 0 w 12192000"/>
              <a:gd name="connsiteY108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77421 w 12192000"/>
              <a:gd name="connsiteY15" fmla="*/ 763181 h 3482342"/>
              <a:gd name="connsiteX16" fmla="*/ 11540020 w 12192000"/>
              <a:gd name="connsiteY16" fmla="*/ 794059 h 3482342"/>
              <a:gd name="connsiteX17" fmla="*/ 11365056 w 12192000"/>
              <a:gd name="connsiteY17" fmla="*/ 804087 h 3482342"/>
              <a:gd name="connsiteX18" fmla="*/ 11294073 w 12192000"/>
              <a:gd name="connsiteY18" fmla="*/ 897260 h 3482342"/>
              <a:gd name="connsiteX19" fmla="*/ 11228040 w 12192000"/>
              <a:gd name="connsiteY19" fmla="*/ 958953 h 3482342"/>
              <a:gd name="connsiteX20" fmla="*/ 11193568 w 12192000"/>
              <a:gd name="connsiteY20" fmla="*/ 982314 h 3482342"/>
              <a:gd name="connsiteX21" fmla="*/ 11139869 w 12192000"/>
              <a:gd name="connsiteY21" fmla="*/ 1126133 h 3482342"/>
              <a:gd name="connsiteX22" fmla="*/ 11003287 w 12192000"/>
              <a:gd name="connsiteY22" fmla="*/ 1243468 h 3482342"/>
              <a:gd name="connsiteX23" fmla="*/ 10936797 w 12192000"/>
              <a:gd name="connsiteY23" fmla="*/ 1350588 h 3482342"/>
              <a:gd name="connsiteX24" fmla="*/ 10832727 w 12192000"/>
              <a:gd name="connsiteY24" fmla="*/ 1341335 h 3482342"/>
              <a:gd name="connsiteX25" fmla="*/ 10720408 w 12192000"/>
              <a:gd name="connsiteY25" fmla="*/ 1344999 h 3482342"/>
              <a:gd name="connsiteX26" fmla="*/ 10635456 w 12192000"/>
              <a:gd name="connsiteY26" fmla="*/ 1337688 h 3482342"/>
              <a:gd name="connsiteX27" fmla="*/ 10629954 w 12192000"/>
              <a:gd name="connsiteY27" fmla="*/ 1330628 h 3482342"/>
              <a:gd name="connsiteX28" fmla="*/ 10623883 w 12192000"/>
              <a:gd name="connsiteY28" fmla="*/ 1332776 h 3482342"/>
              <a:gd name="connsiteX29" fmla="*/ 10622090 w 12192000"/>
              <a:gd name="connsiteY29" fmla="*/ 1341385 h 3482342"/>
              <a:gd name="connsiteX30" fmla="*/ 10573203 w 12192000"/>
              <a:gd name="connsiteY30" fmla="*/ 1351996 h 3482342"/>
              <a:gd name="connsiteX31" fmla="*/ 10513263 w 12192000"/>
              <a:gd name="connsiteY31" fmla="*/ 1350756 h 3482342"/>
              <a:gd name="connsiteX32" fmla="*/ 10464012 w 12192000"/>
              <a:gd name="connsiteY32" fmla="*/ 1391778 h 3482342"/>
              <a:gd name="connsiteX33" fmla="*/ 10405409 w 12192000"/>
              <a:gd name="connsiteY33" fmla="*/ 1422789 h 3482342"/>
              <a:gd name="connsiteX34" fmla="*/ 10370530 w 12192000"/>
              <a:gd name="connsiteY34" fmla="*/ 1441596 h 3482342"/>
              <a:gd name="connsiteX35" fmla="*/ 10264922 w 12192000"/>
              <a:gd name="connsiteY35" fmla="*/ 1472107 h 3482342"/>
              <a:gd name="connsiteX36" fmla="*/ 10058690 w 12192000"/>
              <a:gd name="connsiteY36" fmla="*/ 1474888 h 3482342"/>
              <a:gd name="connsiteX37" fmla="*/ 10004424 w 12192000"/>
              <a:gd name="connsiteY37" fmla="*/ 1489801 h 3482342"/>
              <a:gd name="connsiteX38" fmla="*/ 9999951 w 12192000"/>
              <a:gd name="connsiteY38" fmla="*/ 1499127 h 3482342"/>
              <a:gd name="connsiteX39" fmla="*/ 9845462 w 12192000"/>
              <a:gd name="connsiteY39" fmla="*/ 1548192 h 3482342"/>
              <a:gd name="connsiteX40" fmla="*/ 9736156 w 12192000"/>
              <a:gd name="connsiteY40" fmla="*/ 1581928 h 3482342"/>
              <a:gd name="connsiteX41" fmla="*/ 9693355 w 12192000"/>
              <a:gd name="connsiteY41" fmla="*/ 1602632 h 3482342"/>
              <a:gd name="connsiteX42" fmla="*/ 9664242 w 12192000"/>
              <a:gd name="connsiteY42" fmla="*/ 1622075 h 3482342"/>
              <a:gd name="connsiteX43" fmla="*/ 9579195 w 12192000"/>
              <a:gd name="connsiteY43" fmla="*/ 1648017 h 3482342"/>
              <a:gd name="connsiteX44" fmla="*/ 9433652 w 12192000"/>
              <a:gd name="connsiteY44" fmla="*/ 1681174 h 3482342"/>
              <a:gd name="connsiteX45" fmla="*/ 9403775 w 12192000"/>
              <a:gd name="connsiteY45" fmla="*/ 1690403 h 3482342"/>
              <a:gd name="connsiteX46" fmla="*/ 9382503 w 12192000"/>
              <a:gd name="connsiteY46" fmla="*/ 1706957 h 3482342"/>
              <a:gd name="connsiteX47" fmla="*/ 9381410 w 12192000"/>
              <a:gd name="connsiteY47" fmla="*/ 1718312 h 3482342"/>
              <a:gd name="connsiteX48" fmla="*/ 9365685 w 12192000"/>
              <a:gd name="connsiteY48" fmla="*/ 1724772 h 3482342"/>
              <a:gd name="connsiteX49" fmla="*/ 9278020 w 12192000"/>
              <a:gd name="connsiteY49" fmla="*/ 1741161 h 3482342"/>
              <a:gd name="connsiteX50" fmla="*/ 9217145 w 12192000"/>
              <a:gd name="connsiteY50" fmla="*/ 1771195 h 3482342"/>
              <a:gd name="connsiteX51" fmla="*/ 8955875 w 12192000"/>
              <a:gd name="connsiteY51" fmla="*/ 1796806 h 3482342"/>
              <a:gd name="connsiteX52" fmla="*/ 8648415 w 12192000"/>
              <a:gd name="connsiteY52" fmla="*/ 1878623 h 3482342"/>
              <a:gd name="connsiteX53" fmla="*/ 8524524 w 12192000"/>
              <a:gd name="connsiteY53" fmla="*/ 1902425 h 3482342"/>
              <a:gd name="connsiteX54" fmla="*/ 8430392 w 12192000"/>
              <a:gd name="connsiteY54" fmla="*/ 1898567 h 3482342"/>
              <a:gd name="connsiteX55" fmla="*/ 8345228 w 12192000"/>
              <a:gd name="connsiteY55" fmla="*/ 1939822 h 3482342"/>
              <a:gd name="connsiteX56" fmla="*/ 8236214 w 12192000"/>
              <a:gd name="connsiteY56" fmla="*/ 1909725 h 3482342"/>
              <a:gd name="connsiteX57" fmla="*/ 8132104 w 12192000"/>
              <a:gd name="connsiteY57" fmla="*/ 1895727 h 3482342"/>
              <a:gd name="connsiteX58" fmla="*/ 7918078 w 12192000"/>
              <a:gd name="connsiteY58" fmla="*/ 1862668 h 3482342"/>
              <a:gd name="connsiteX59" fmla="*/ 7817899 w 12192000"/>
              <a:gd name="connsiteY59" fmla="*/ 1862176 h 3482342"/>
              <a:gd name="connsiteX60" fmla="*/ 7768994 w 12192000"/>
              <a:gd name="connsiteY60" fmla="*/ 1855721 h 3482342"/>
              <a:gd name="connsiteX61" fmla="*/ 7618027 w 12192000"/>
              <a:gd name="connsiteY61" fmla="*/ 1830959 h 3482342"/>
              <a:gd name="connsiteX62" fmla="*/ 7449425 w 12192000"/>
              <a:gd name="connsiteY62" fmla="*/ 1810910 h 3482342"/>
              <a:gd name="connsiteX63" fmla="*/ 7342915 w 12192000"/>
              <a:gd name="connsiteY63" fmla="*/ 1819827 h 3482342"/>
              <a:gd name="connsiteX64" fmla="*/ 7255191 w 12192000"/>
              <a:gd name="connsiteY64" fmla="*/ 1834354 h 3482342"/>
              <a:gd name="connsiteX65" fmla="*/ 7131205 w 12192000"/>
              <a:gd name="connsiteY65" fmla="*/ 1845557 h 3482342"/>
              <a:gd name="connsiteX66" fmla="*/ 6917124 w 12192000"/>
              <a:gd name="connsiteY66" fmla="*/ 1837109 h 3482342"/>
              <a:gd name="connsiteX67" fmla="*/ 6837145 w 12192000"/>
              <a:gd name="connsiteY67" fmla="*/ 1870724 h 3482342"/>
              <a:gd name="connsiteX68" fmla="*/ 6753991 w 12192000"/>
              <a:gd name="connsiteY68" fmla="*/ 1860969 h 3482342"/>
              <a:gd name="connsiteX69" fmla="*/ 6727754 w 12192000"/>
              <a:gd name="connsiteY69" fmla="*/ 1882372 h 3482342"/>
              <a:gd name="connsiteX70" fmla="*/ 6723371 w 12192000"/>
              <a:gd name="connsiteY70" fmla="*/ 1886494 h 3482342"/>
              <a:gd name="connsiteX71" fmla="*/ 6702779 w 12192000"/>
              <a:gd name="connsiteY71" fmla="*/ 1893601 h 3482342"/>
              <a:gd name="connsiteX72" fmla="*/ 6700779 w 12192000"/>
              <a:gd name="connsiteY72" fmla="*/ 1907344 h 3482342"/>
              <a:gd name="connsiteX73" fmla="*/ 6672513 w 12192000"/>
              <a:gd name="connsiteY73" fmla="*/ 1926452 h 3482342"/>
              <a:gd name="connsiteX74" fmla="*/ 6633549 w 12192000"/>
              <a:gd name="connsiteY74" fmla="*/ 1936255 h 3482342"/>
              <a:gd name="connsiteX75" fmla="*/ 6444344 w 12192000"/>
              <a:gd name="connsiteY75" fmla="*/ 1969663 h 3482342"/>
              <a:gd name="connsiteX76" fmla="*/ 6333446 w 12192000"/>
              <a:gd name="connsiteY76" fmla="*/ 1997163 h 3482342"/>
              <a:gd name="connsiteX77" fmla="*/ 6294933 w 12192000"/>
              <a:gd name="connsiteY77" fmla="*/ 2019412 h 3482342"/>
              <a:gd name="connsiteX78" fmla="*/ 6238719 w 12192000"/>
              <a:gd name="connsiteY78" fmla="*/ 2042547 h 3482342"/>
              <a:gd name="connsiteX79" fmla="*/ 6142310 w 12192000"/>
              <a:gd name="connsiteY79" fmla="*/ 2092510 h 3482342"/>
              <a:gd name="connsiteX80" fmla="*/ 6007916 w 12192000"/>
              <a:gd name="connsiteY80" fmla="*/ 2143752 h 3482342"/>
              <a:gd name="connsiteX81" fmla="*/ 5894610 w 12192000"/>
              <a:gd name="connsiteY81" fmla="*/ 2130684 h 3482342"/>
              <a:gd name="connsiteX82" fmla="*/ 5817682 w 12192000"/>
              <a:gd name="connsiteY82" fmla="*/ 2157358 h 3482342"/>
              <a:gd name="connsiteX83" fmla="*/ 5591469 w 12192000"/>
              <a:gd name="connsiteY83" fmla="*/ 2178389 h 3482342"/>
              <a:gd name="connsiteX84" fmla="*/ 5414282 w 12192000"/>
              <a:gd name="connsiteY84" fmla="*/ 2183070 h 3482342"/>
              <a:gd name="connsiteX85" fmla="*/ 5368369 w 12192000"/>
              <a:gd name="connsiteY85" fmla="*/ 2204272 h 3482342"/>
              <a:gd name="connsiteX86" fmla="*/ 5291263 w 12192000"/>
              <a:gd name="connsiteY86" fmla="*/ 2239182 h 3482342"/>
              <a:gd name="connsiteX87" fmla="*/ 5240857 w 12192000"/>
              <a:gd name="connsiteY87" fmla="*/ 2289444 h 3482342"/>
              <a:gd name="connsiteX88" fmla="*/ 5173523 w 12192000"/>
              <a:gd name="connsiteY88" fmla="*/ 2309057 h 3482342"/>
              <a:gd name="connsiteX89" fmla="*/ 5148543 w 12192000"/>
              <a:gd name="connsiteY89" fmla="*/ 2282356 h 3482342"/>
              <a:gd name="connsiteX90" fmla="*/ 5079548 w 12192000"/>
              <a:gd name="connsiteY90" fmla="*/ 2313485 h 3482342"/>
              <a:gd name="connsiteX91" fmla="*/ 4975908 w 12192000"/>
              <a:gd name="connsiteY91" fmla="*/ 2364128 h 3482342"/>
              <a:gd name="connsiteX92" fmla="*/ 4913723 w 12192000"/>
              <a:gd name="connsiteY92" fmla="*/ 2385265 h 3482342"/>
              <a:gd name="connsiteX93" fmla="*/ 4746485 w 12192000"/>
              <a:gd name="connsiteY93" fmla="*/ 2451769 h 3482342"/>
              <a:gd name="connsiteX94" fmla="*/ 4681588 w 12192000"/>
              <a:gd name="connsiteY94" fmla="*/ 2467494 h 3482342"/>
              <a:gd name="connsiteX95" fmla="*/ 1783655 w 12192000"/>
              <a:gd name="connsiteY95" fmla="*/ 3163860 h 3482342"/>
              <a:gd name="connsiteX96" fmla="*/ 1325955 w 12192000"/>
              <a:gd name="connsiteY96" fmla="*/ 3176692 h 3482342"/>
              <a:gd name="connsiteX97" fmla="*/ 1190384 w 12192000"/>
              <a:gd name="connsiteY97" fmla="*/ 3203504 h 3482342"/>
              <a:gd name="connsiteX98" fmla="*/ 1094537 w 12192000"/>
              <a:gd name="connsiteY98" fmla="*/ 3229469 h 3482342"/>
              <a:gd name="connsiteX99" fmla="*/ 779276 w 12192000"/>
              <a:gd name="connsiteY99" fmla="*/ 3327290 h 3482342"/>
              <a:gd name="connsiteX100" fmla="*/ 600378 w 12192000"/>
              <a:gd name="connsiteY100" fmla="*/ 3335250 h 3482342"/>
              <a:gd name="connsiteX101" fmla="*/ 493457 w 12192000"/>
              <a:gd name="connsiteY101" fmla="*/ 3365044 h 3482342"/>
              <a:gd name="connsiteX102" fmla="*/ 349402 w 12192000"/>
              <a:gd name="connsiteY102" fmla="*/ 3380897 h 3482342"/>
              <a:gd name="connsiteX103" fmla="*/ 192183 w 12192000"/>
              <a:gd name="connsiteY103" fmla="*/ 3460075 h 3482342"/>
              <a:gd name="connsiteX104" fmla="*/ 46713 w 12192000"/>
              <a:gd name="connsiteY104" fmla="*/ 3462986 h 3482342"/>
              <a:gd name="connsiteX105" fmla="*/ 2765 w 12192000"/>
              <a:gd name="connsiteY105" fmla="*/ 3480770 h 3482342"/>
              <a:gd name="connsiteX106" fmla="*/ 0 w 12192000"/>
              <a:gd name="connsiteY106" fmla="*/ 3482342 h 3482342"/>
              <a:gd name="connsiteX107" fmla="*/ 0 w 12192000"/>
              <a:gd name="connsiteY107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77421 w 12192000"/>
              <a:gd name="connsiteY15" fmla="*/ 763181 h 3482342"/>
              <a:gd name="connsiteX16" fmla="*/ 11540020 w 12192000"/>
              <a:gd name="connsiteY16" fmla="*/ 794059 h 3482342"/>
              <a:gd name="connsiteX17" fmla="*/ 11365056 w 12192000"/>
              <a:gd name="connsiteY17" fmla="*/ 804087 h 3482342"/>
              <a:gd name="connsiteX18" fmla="*/ 11294073 w 12192000"/>
              <a:gd name="connsiteY18" fmla="*/ 897260 h 3482342"/>
              <a:gd name="connsiteX19" fmla="*/ 11228040 w 12192000"/>
              <a:gd name="connsiteY19" fmla="*/ 958953 h 3482342"/>
              <a:gd name="connsiteX20" fmla="*/ 11193568 w 12192000"/>
              <a:gd name="connsiteY20" fmla="*/ 982314 h 3482342"/>
              <a:gd name="connsiteX21" fmla="*/ 11139869 w 12192000"/>
              <a:gd name="connsiteY21" fmla="*/ 1126133 h 3482342"/>
              <a:gd name="connsiteX22" fmla="*/ 11003287 w 12192000"/>
              <a:gd name="connsiteY22" fmla="*/ 1243468 h 3482342"/>
              <a:gd name="connsiteX23" fmla="*/ 10936797 w 12192000"/>
              <a:gd name="connsiteY23" fmla="*/ 1350588 h 3482342"/>
              <a:gd name="connsiteX24" fmla="*/ 10832727 w 12192000"/>
              <a:gd name="connsiteY24" fmla="*/ 1341335 h 3482342"/>
              <a:gd name="connsiteX25" fmla="*/ 10720408 w 12192000"/>
              <a:gd name="connsiteY25" fmla="*/ 1344999 h 3482342"/>
              <a:gd name="connsiteX26" fmla="*/ 10635456 w 12192000"/>
              <a:gd name="connsiteY26" fmla="*/ 1337688 h 3482342"/>
              <a:gd name="connsiteX27" fmla="*/ 10629954 w 12192000"/>
              <a:gd name="connsiteY27" fmla="*/ 1330628 h 3482342"/>
              <a:gd name="connsiteX28" fmla="*/ 10623883 w 12192000"/>
              <a:gd name="connsiteY28" fmla="*/ 1332776 h 3482342"/>
              <a:gd name="connsiteX29" fmla="*/ 10622090 w 12192000"/>
              <a:gd name="connsiteY29" fmla="*/ 1341385 h 3482342"/>
              <a:gd name="connsiteX30" fmla="*/ 10573203 w 12192000"/>
              <a:gd name="connsiteY30" fmla="*/ 1351996 h 3482342"/>
              <a:gd name="connsiteX31" fmla="*/ 10513263 w 12192000"/>
              <a:gd name="connsiteY31" fmla="*/ 1350756 h 3482342"/>
              <a:gd name="connsiteX32" fmla="*/ 10464012 w 12192000"/>
              <a:gd name="connsiteY32" fmla="*/ 1391778 h 3482342"/>
              <a:gd name="connsiteX33" fmla="*/ 10405409 w 12192000"/>
              <a:gd name="connsiteY33" fmla="*/ 1422789 h 3482342"/>
              <a:gd name="connsiteX34" fmla="*/ 10370530 w 12192000"/>
              <a:gd name="connsiteY34" fmla="*/ 1441596 h 3482342"/>
              <a:gd name="connsiteX35" fmla="*/ 10264922 w 12192000"/>
              <a:gd name="connsiteY35" fmla="*/ 1472107 h 3482342"/>
              <a:gd name="connsiteX36" fmla="*/ 10058690 w 12192000"/>
              <a:gd name="connsiteY36" fmla="*/ 1474888 h 3482342"/>
              <a:gd name="connsiteX37" fmla="*/ 10004424 w 12192000"/>
              <a:gd name="connsiteY37" fmla="*/ 1489801 h 3482342"/>
              <a:gd name="connsiteX38" fmla="*/ 9999951 w 12192000"/>
              <a:gd name="connsiteY38" fmla="*/ 1499127 h 3482342"/>
              <a:gd name="connsiteX39" fmla="*/ 9845462 w 12192000"/>
              <a:gd name="connsiteY39" fmla="*/ 1548192 h 3482342"/>
              <a:gd name="connsiteX40" fmla="*/ 9736156 w 12192000"/>
              <a:gd name="connsiteY40" fmla="*/ 1581928 h 3482342"/>
              <a:gd name="connsiteX41" fmla="*/ 9693355 w 12192000"/>
              <a:gd name="connsiteY41" fmla="*/ 1602632 h 3482342"/>
              <a:gd name="connsiteX42" fmla="*/ 9664242 w 12192000"/>
              <a:gd name="connsiteY42" fmla="*/ 1622075 h 3482342"/>
              <a:gd name="connsiteX43" fmla="*/ 9579195 w 12192000"/>
              <a:gd name="connsiteY43" fmla="*/ 1648017 h 3482342"/>
              <a:gd name="connsiteX44" fmla="*/ 9433652 w 12192000"/>
              <a:gd name="connsiteY44" fmla="*/ 1681174 h 3482342"/>
              <a:gd name="connsiteX45" fmla="*/ 9403775 w 12192000"/>
              <a:gd name="connsiteY45" fmla="*/ 1690403 h 3482342"/>
              <a:gd name="connsiteX46" fmla="*/ 9382503 w 12192000"/>
              <a:gd name="connsiteY46" fmla="*/ 1706957 h 3482342"/>
              <a:gd name="connsiteX47" fmla="*/ 9381410 w 12192000"/>
              <a:gd name="connsiteY47" fmla="*/ 1718312 h 3482342"/>
              <a:gd name="connsiteX48" fmla="*/ 9365685 w 12192000"/>
              <a:gd name="connsiteY48" fmla="*/ 1724772 h 3482342"/>
              <a:gd name="connsiteX49" fmla="*/ 9278020 w 12192000"/>
              <a:gd name="connsiteY49" fmla="*/ 1741161 h 3482342"/>
              <a:gd name="connsiteX50" fmla="*/ 9217145 w 12192000"/>
              <a:gd name="connsiteY50" fmla="*/ 1771195 h 3482342"/>
              <a:gd name="connsiteX51" fmla="*/ 8955875 w 12192000"/>
              <a:gd name="connsiteY51" fmla="*/ 1796806 h 3482342"/>
              <a:gd name="connsiteX52" fmla="*/ 8648415 w 12192000"/>
              <a:gd name="connsiteY52" fmla="*/ 1878623 h 3482342"/>
              <a:gd name="connsiteX53" fmla="*/ 8524524 w 12192000"/>
              <a:gd name="connsiteY53" fmla="*/ 1902425 h 3482342"/>
              <a:gd name="connsiteX54" fmla="*/ 8436742 w 12192000"/>
              <a:gd name="connsiteY54" fmla="*/ 1923967 h 3482342"/>
              <a:gd name="connsiteX55" fmla="*/ 8345228 w 12192000"/>
              <a:gd name="connsiteY55" fmla="*/ 1939822 h 3482342"/>
              <a:gd name="connsiteX56" fmla="*/ 8236214 w 12192000"/>
              <a:gd name="connsiteY56" fmla="*/ 1909725 h 3482342"/>
              <a:gd name="connsiteX57" fmla="*/ 8132104 w 12192000"/>
              <a:gd name="connsiteY57" fmla="*/ 1895727 h 3482342"/>
              <a:gd name="connsiteX58" fmla="*/ 7918078 w 12192000"/>
              <a:gd name="connsiteY58" fmla="*/ 1862668 h 3482342"/>
              <a:gd name="connsiteX59" fmla="*/ 7817899 w 12192000"/>
              <a:gd name="connsiteY59" fmla="*/ 1862176 h 3482342"/>
              <a:gd name="connsiteX60" fmla="*/ 7768994 w 12192000"/>
              <a:gd name="connsiteY60" fmla="*/ 1855721 h 3482342"/>
              <a:gd name="connsiteX61" fmla="*/ 7618027 w 12192000"/>
              <a:gd name="connsiteY61" fmla="*/ 1830959 h 3482342"/>
              <a:gd name="connsiteX62" fmla="*/ 7449425 w 12192000"/>
              <a:gd name="connsiteY62" fmla="*/ 1810910 h 3482342"/>
              <a:gd name="connsiteX63" fmla="*/ 7342915 w 12192000"/>
              <a:gd name="connsiteY63" fmla="*/ 1819827 h 3482342"/>
              <a:gd name="connsiteX64" fmla="*/ 7255191 w 12192000"/>
              <a:gd name="connsiteY64" fmla="*/ 1834354 h 3482342"/>
              <a:gd name="connsiteX65" fmla="*/ 7131205 w 12192000"/>
              <a:gd name="connsiteY65" fmla="*/ 1845557 h 3482342"/>
              <a:gd name="connsiteX66" fmla="*/ 6917124 w 12192000"/>
              <a:gd name="connsiteY66" fmla="*/ 1837109 h 3482342"/>
              <a:gd name="connsiteX67" fmla="*/ 6837145 w 12192000"/>
              <a:gd name="connsiteY67" fmla="*/ 1870724 h 3482342"/>
              <a:gd name="connsiteX68" fmla="*/ 6753991 w 12192000"/>
              <a:gd name="connsiteY68" fmla="*/ 1860969 h 3482342"/>
              <a:gd name="connsiteX69" fmla="*/ 6727754 w 12192000"/>
              <a:gd name="connsiteY69" fmla="*/ 1882372 h 3482342"/>
              <a:gd name="connsiteX70" fmla="*/ 6723371 w 12192000"/>
              <a:gd name="connsiteY70" fmla="*/ 1886494 h 3482342"/>
              <a:gd name="connsiteX71" fmla="*/ 6702779 w 12192000"/>
              <a:gd name="connsiteY71" fmla="*/ 1893601 h 3482342"/>
              <a:gd name="connsiteX72" fmla="*/ 6700779 w 12192000"/>
              <a:gd name="connsiteY72" fmla="*/ 1907344 h 3482342"/>
              <a:gd name="connsiteX73" fmla="*/ 6672513 w 12192000"/>
              <a:gd name="connsiteY73" fmla="*/ 1926452 h 3482342"/>
              <a:gd name="connsiteX74" fmla="*/ 6633549 w 12192000"/>
              <a:gd name="connsiteY74" fmla="*/ 1936255 h 3482342"/>
              <a:gd name="connsiteX75" fmla="*/ 6444344 w 12192000"/>
              <a:gd name="connsiteY75" fmla="*/ 1969663 h 3482342"/>
              <a:gd name="connsiteX76" fmla="*/ 6333446 w 12192000"/>
              <a:gd name="connsiteY76" fmla="*/ 1997163 h 3482342"/>
              <a:gd name="connsiteX77" fmla="*/ 6294933 w 12192000"/>
              <a:gd name="connsiteY77" fmla="*/ 2019412 h 3482342"/>
              <a:gd name="connsiteX78" fmla="*/ 6238719 w 12192000"/>
              <a:gd name="connsiteY78" fmla="*/ 2042547 h 3482342"/>
              <a:gd name="connsiteX79" fmla="*/ 6142310 w 12192000"/>
              <a:gd name="connsiteY79" fmla="*/ 2092510 h 3482342"/>
              <a:gd name="connsiteX80" fmla="*/ 6007916 w 12192000"/>
              <a:gd name="connsiteY80" fmla="*/ 2143752 h 3482342"/>
              <a:gd name="connsiteX81" fmla="*/ 5894610 w 12192000"/>
              <a:gd name="connsiteY81" fmla="*/ 2130684 h 3482342"/>
              <a:gd name="connsiteX82" fmla="*/ 5817682 w 12192000"/>
              <a:gd name="connsiteY82" fmla="*/ 2157358 h 3482342"/>
              <a:gd name="connsiteX83" fmla="*/ 5591469 w 12192000"/>
              <a:gd name="connsiteY83" fmla="*/ 2178389 h 3482342"/>
              <a:gd name="connsiteX84" fmla="*/ 5414282 w 12192000"/>
              <a:gd name="connsiteY84" fmla="*/ 2183070 h 3482342"/>
              <a:gd name="connsiteX85" fmla="*/ 5368369 w 12192000"/>
              <a:gd name="connsiteY85" fmla="*/ 2204272 h 3482342"/>
              <a:gd name="connsiteX86" fmla="*/ 5291263 w 12192000"/>
              <a:gd name="connsiteY86" fmla="*/ 2239182 h 3482342"/>
              <a:gd name="connsiteX87" fmla="*/ 5240857 w 12192000"/>
              <a:gd name="connsiteY87" fmla="*/ 2289444 h 3482342"/>
              <a:gd name="connsiteX88" fmla="*/ 5173523 w 12192000"/>
              <a:gd name="connsiteY88" fmla="*/ 2309057 h 3482342"/>
              <a:gd name="connsiteX89" fmla="*/ 5148543 w 12192000"/>
              <a:gd name="connsiteY89" fmla="*/ 2282356 h 3482342"/>
              <a:gd name="connsiteX90" fmla="*/ 5079548 w 12192000"/>
              <a:gd name="connsiteY90" fmla="*/ 2313485 h 3482342"/>
              <a:gd name="connsiteX91" fmla="*/ 4975908 w 12192000"/>
              <a:gd name="connsiteY91" fmla="*/ 2364128 h 3482342"/>
              <a:gd name="connsiteX92" fmla="*/ 4913723 w 12192000"/>
              <a:gd name="connsiteY92" fmla="*/ 2385265 h 3482342"/>
              <a:gd name="connsiteX93" fmla="*/ 4746485 w 12192000"/>
              <a:gd name="connsiteY93" fmla="*/ 2451769 h 3482342"/>
              <a:gd name="connsiteX94" fmla="*/ 4681588 w 12192000"/>
              <a:gd name="connsiteY94" fmla="*/ 2467494 h 3482342"/>
              <a:gd name="connsiteX95" fmla="*/ 1783655 w 12192000"/>
              <a:gd name="connsiteY95" fmla="*/ 3163860 h 3482342"/>
              <a:gd name="connsiteX96" fmla="*/ 1325955 w 12192000"/>
              <a:gd name="connsiteY96" fmla="*/ 3176692 h 3482342"/>
              <a:gd name="connsiteX97" fmla="*/ 1190384 w 12192000"/>
              <a:gd name="connsiteY97" fmla="*/ 3203504 h 3482342"/>
              <a:gd name="connsiteX98" fmla="*/ 1094537 w 12192000"/>
              <a:gd name="connsiteY98" fmla="*/ 3229469 h 3482342"/>
              <a:gd name="connsiteX99" fmla="*/ 779276 w 12192000"/>
              <a:gd name="connsiteY99" fmla="*/ 3327290 h 3482342"/>
              <a:gd name="connsiteX100" fmla="*/ 600378 w 12192000"/>
              <a:gd name="connsiteY100" fmla="*/ 3335250 h 3482342"/>
              <a:gd name="connsiteX101" fmla="*/ 493457 w 12192000"/>
              <a:gd name="connsiteY101" fmla="*/ 3365044 h 3482342"/>
              <a:gd name="connsiteX102" fmla="*/ 349402 w 12192000"/>
              <a:gd name="connsiteY102" fmla="*/ 3380897 h 3482342"/>
              <a:gd name="connsiteX103" fmla="*/ 192183 w 12192000"/>
              <a:gd name="connsiteY103" fmla="*/ 3460075 h 3482342"/>
              <a:gd name="connsiteX104" fmla="*/ 46713 w 12192000"/>
              <a:gd name="connsiteY104" fmla="*/ 3462986 h 3482342"/>
              <a:gd name="connsiteX105" fmla="*/ 2765 w 12192000"/>
              <a:gd name="connsiteY105" fmla="*/ 3480770 h 3482342"/>
              <a:gd name="connsiteX106" fmla="*/ 0 w 12192000"/>
              <a:gd name="connsiteY106" fmla="*/ 3482342 h 3482342"/>
              <a:gd name="connsiteX107" fmla="*/ 0 w 12192000"/>
              <a:gd name="connsiteY107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77421 w 12192000"/>
              <a:gd name="connsiteY15" fmla="*/ 763181 h 3482342"/>
              <a:gd name="connsiteX16" fmla="*/ 11540020 w 12192000"/>
              <a:gd name="connsiteY16" fmla="*/ 794059 h 3482342"/>
              <a:gd name="connsiteX17" fmla="*/ 11365056 w 12192000"/>
              <a:gd name="connsiteY17" fmla="*/ 804087 h 3482342"/>
              <a:gd name="connsiteX18" fmla="*/ 11294073 w 12192000"/>
              <a:gd name="connsiteY18" fmla="*/ 897260 h 3482342"/>
              <a:gd name="connsiteX19" fmla="*/ 11228040 w 12192000"/>
              <a:gd name="connsiteY19" fmla="*/ 958953 h 3482342"/>
              <a:gd name="connsiteX20" fmla="*/ 11193568 w 12192000"/>
              <a:gd name="connsiteY20" fmla="*/ 982314 h 3482342"/>
              <a:gd name="connsiteX21" fmla="*/ 11139869 w 12192000"/>
              <a:gd name="connsiteY21" fmla="*/ 1126133 h 3482342"/>
              <a:gd name="connsiteX22" fmla="*/ 11003287 w 12192000"/>
              <a:gd name="connsiteY22" fmla="*/ 1243468 h 3482342"/>
              <a:gd name="connsiteX23" fmla="*/ 10930447 w 12192000"/>
              <a:gd name="connsiteY23" fmla="*/ 1287088 h 3482342"/>
              <a:gd name="connsiteX24" fmla="*/ 10832727 w 12192000"/>
              <a:gd name="connsiteY24" fmla="*/ 1341335 h 3482342"/>
              <a:gd name="connsiteX25" fmla="*/ 10720408 w 12192000"/>
              <a:gd name="connsiteY25" fmla="*/ 1344999 h 3482342"/>
              <a:gd name="connsiteX26" fmla="*/ 10635456 w 12192000"/>
              <a:gd name="connsiteY26" fmla="*/ 1337688 h 3482342"/>
              <a:gd name="connsiteX27" fmla="*/ 10629954 w 12192000"/>
              <a:gd name="connsiteY27" fmla="*/ 1330628 h 3482342"/>
              <a:gd name="connsiteX28" fmla="*/ 10623883 w 12192000"/>
              <a:gd name="connsiteY28" fmla="*/ 1332776 h 3482342"/>
              <a:gd name="connsiteX29" fmla="*/ 10622090 w 12192000"/>
              <a:gd name="connsiteY29" fmla="*/ 1341385 h 3482342"/>
              <a:gd name="connsiteX30" fmla="*/ 10573203 w 12192000"/>
              <a:gd name="connsiteY30" fmla="*/ 1351996 h 3482342"/>
              <a:gd name="connsiteX31" fmla="*/ 10513263 w 12192000"/>
              <a:gd name="connsiteY31" fmla="*/ 1350756 h 3482342"/>
              <a:gd name="connsiteX32" fmla="*/ 10464012 w 12192000"/>
              <a:gd name="connsiteY32" fmla="*/ 1391778 h 3482342"/>
              <a:gd name="connsiteX33" fmla="*/ 10405409 w 12192000"/>
              <a:gd name="connsiteY33" fmla="*/ 1422789 h 3482342"/>
              <a:gd name="connsiteX34" fmla="*/ 10370530 w 12192000"/>
              <a:gd name="connsiteY34" fmla="*/ 1441596 h 3482342"/>
              <a:gd name="connsiteX35" fmla="*/ 10264922 w 12192000"/>
              <a:gd name="connsiteY35" fmla="*/ 1472107 h 3482342"/>
              <a:gd name="connsiteX36" fmla="*/ 10058690 w 12192000"/>
              <a:gd name="connsiteY36" fmla="*/ 1474888 h 3482342"/>
              <a:gd name="connsiteX37" fmla="*/ 10004424 w 12192000"/>
              <a:gd name="connsiteY37" fmla="*/ 1489801 h 3482342"/>
              <a:gd name="connsiteX38" fmla="*/ 9999951 w 12192000"/>
              <a:gd name="connsiteY38" fmla="*/ 1499127 h 3482342"/>
              <a:gd name="connsiteX39" fmla="*/ 9845462 w 12192000"/>
              <a:gd name="connsiteY39" fmla="*/ 1548192 h 3482342"/>
              <a:gd name="connsiteX40" fmla="*/ 9736156 w 12192000"/>
              <a:gd name="connsiteY40" fmla="*/ 1581928 h 3482342"/>
              <a:gd name="connsiteX41" fmla="*/ 9693355 w 12192000"/>
              <a:gd name="connsiteY41" fmla="*/ 1602632 h 3482342"/>
              <a:gd name="connsiteX42" fmla="*/ 9664242 w 12192000"/>
              <a:gd name="connsiteY42" fmla="*/ 1622075 h 3482342"/>
              <a:gd name="connsiteX43" fmla="*/ 9579195 w 12192000"/>
              <a:gd name="connsiteY43" fmla="*/ 1648017 h 3482342"/>
              <a:gd name="connsiteX44" fmla="*/ 9433652 w 12192000"/>
              <a:gd name="connsiteY44" fmla="*/ 1681174 h 3482342"/>
              <a:gd name="connsiteX45" fmla="*/ 9403775 w 12192000"/>
              <a:gd name="connsiteY45" fmla="*/ 1690403 h 3482342"/>
              <a:gd name="connsiteX46" fmla="*/ 9382503 w 12192000"/>
              <a:gd name="connsiteY46" fmla="*/ 1706957 h 3482342"/>
              <a:gd name="connsiteX47" fmla="*/ 9381410 w 12192000"/>
              <a:gd name="connsiteY47" fmla="*/ 1718312 h 3482342"/>
              <a:gd name="connsiteX48" fmla="*/ 9365685 w 12192000"/>
              <a:gd name="connsiteY48" fmla="*/ 1724772 h 3482342"/>
              <a:gd name="connsiteX49" fmla="*/ 9278020 w 12192000"/>
              <a:gd name="connsiteY49" fmla="*/ 1741161 h 3482342"/>
              <a:gd name="connsiteX50" fmla="*/ 9217145 w 12192000"/>
              <a:gd name="connsiteY50" fmla="*/ 1771195 h 3482342"/>
              <a:gd name="connsiteX51" fmla="*/ 8955875 w 12192000"/>
              <a:gd name="connsiteY51" fmla="*/ 1796806 h 3482342"/>
              <a:gd name="connsiteX52" fmla="*/ 8648415 w 12192000"/>
              <a:gd name="connsiteY52" fmla="*/ 1878623 h 3482342"/>
              <a:gd name="connsiteX53" fmla="*/ 8524524 w 12192000"/>
              <a:gd name="connsiteY53" fmla="*/ 1902425 h 3482342"/>
              <a:gd name="connsiteX54" fmla="*/ 8436742 w 12192000"/>
              <a:gd name="connsiteY54" fmla="*/ 1923967 h 3482342"/>
              <a:gd name="connsiteX55" fmla="*/ 8345228 w 12192000"/>
              <a:gd name="connsiteY55" fmla="*/ 1939822 h 3482342"/>
              <a:gd name="connsiteX56" fmla="*/ 8236214 w 12192000"/>
              <a:gd name="connsiteY56" fmla="*/ 1909725 h 3482342"/>
              <a:gd name="connsiteX57" fmla="*/ 8132104 w 12192000"/>
              <a:gd name="connsiteY57" fmla="*/ 1895727 h 3482342"/>
              <a:gd name="connsiteX58" fmla="*/ 7918078 w 12192000"/>
              <a:gd name="connsiteY58" fmla="*/ 1862668 h 3482342"/>
              <a:gd name="connsiteX59" fmla="*/ 7817899 w 12192000"/>
              <a:gd name="connsiteY59" fmla="*/ 1862176 h 3482342"/>
              <a:gd name="connsiteX60" fmla="*/ 7768994 w 12192000"/>
              <a:gd name="connsiteY60" fmla="*/ 1855721 h 3482342"/>
              <a:gd name="connsiteX61" fmla="*/ 7618027 w 12192000"/>
              <a:gd name="connsiteY61" fmla="*/ 1830959 h 3482342"/>
              <a:gd name="connsiteX62" fmla="*/ 7449425 w 12192000"/>
              <a:gd name="connsiteY62" fmla="*/ 1810910 h 3482342"/>
              <a:gd name="connsiteX63" fmla="*/ 7342915 w 12192000"/>
              <a:gd name="connsiteY63" fmla="*/ 1819827 h 3482342"/>
              <a:gd name="connsiteX64" fmla="*/ 7255191 w 12192000"/>
              <a:gd name="connsiteY64" fmla="*/ 1834354 h 3482342"/>
              <a:gd name="connsiteX65" fmla="*/ 7131205 w 12192000"/>
              <a:gd name="connsiteY65" fmla="*/ 1845557 h 3482342"/>
              <a:gd name="connsiteX66" fmla="*/ 6917124 w 12192000"/>
              <a:gd name="connsiteY66" fmla="*/ 1837109 h 3482342"/>
              <a:gd name="connsiteX67" fmla="*/ 6837145 w 12192000"/>
              <a:gd name="connsiteY67" fmla="*/ 1870724 h 3482342"/>
              <a:gd name="connsiteX68" fmla="*/ 6753991 w 12192000"/>
              <a:gd name="connsiteY68" fmla="*/ 1860969 h 3482342"/>
              <a:gd name="connsiteX69" fmla="*/ 6727754 w 12192000"/>
              <a:gd name="connsiteY69" fmla="*/ 1882372 h 3482342"/>
              <a:gd name="connsiteX70" fmla="*/ 6723371 w 12192000"/>
              <a:gd name="connsiteY70" fmla="*/ 1886494 h 3482342"/>
              <a:gd name="connsiteX71" fmla="*/ 6702779 w 12192000"/>
              <a:gd name="connsiteY71" fmla="*/ 1893601 h 3482342"/>
              <a:gd name="connsiteX72" fmla="*/ 6700779 w 12192000"/>
              <a:gd name="connsiteY72" fmla="*/ 1907344 h 3482342"/>
              <a:gd name="connsiteX73" fmla="*/ 6672513 w 12192000"/>
              <a:gd name="connsiteY73" fmla="*/ 1926452 h 3482342"/>
              <a:gd name="connsiteX74" fmla="*/ 6633549 w 12192000"/>
              <a:gd name="connsiteY74" fmla="*/ 1936255 h 3482342"/>
              <a:gd name="connsiteX75" fmla="*/ 6444344 w 12192000"/>
              <a:gd name="connsiteY75" fmla="*/ 1969663 h 3482342"/>
              <a:gd name="connsiteX76" fmla="*/ 6333446 w 12192000"/>
              <a:gd name="connsiteY76" fmla="*/ 1997163 h 3482342"/>
              <a:gd name="connsiteX77" fmla="*/ 6294933 w 12192000"/>
              <a:gd name="connsiteY77" fmla="*/ 2019412 h 3482342"/>
              <a:gd name="connsiteX78" fmla="*/ 6238719 w 12192000"/>
              <a:gd name="connsiteY78" fmla="*/ 2042547 h 3482342"/>
              <a:gd name="connsiteX79" fmla="*/ 6142310 w 12192000"/>
              <a:gd name="connsiteY79" fmla="*/ 2092510 h 3482342"/>
              <a:gd name="connsiteX80" fmla="*/ 6007916 w 12192000"/>
              <a:gd name="connsiteY80" fmla="*/ 2143752 h 3482342"/>
              <a:gd name="connsiteX81" fmla="*/ 5894610 w 12192000"/>
              <a:gd name="connsiteY81" fmla="*/ 2130684 h 3482342"/>
              <a:gd name="connsiteX82" fmla="*/ 5817682 w 12192000"/>
              <a:gd name="connsiteY82" fmla="*/ 2157358 h 3482342"/>
              <a:gd name="connsiteX83" fmla="*/ 5591469 w 12192000"/>
              <a:gd name="connsiteY83" fmla="*/ 2178389 h 3482342"/>
              <a:gd name="connsiteX84" fmla="*/ 5414282 w 12192000"/>
              <a:gd name="connsiteY84" fmla="*/ 2183070 h 3482342"/>
              <a:gd name="connsiteX85" fmla="*/ 5368369 w 12192000"/>
              <a:gd name="connsiteY85" fmla="*/ 2204272 h 3482342"/>
              <a:gd name="connsiteX86" fmla="*/ 5291263 w 12192000"/>
              <a:gd name="connsiteY86" fmla="*/ 2239182 h 3482342"/>
              <a:gd name="connsiteX87" fmla="*/ 5240857 w 12192000"/>
              <a:gd name="connsiteY87" fmla="*/ 2289444 h 3482342"/>
              <a:gd name="connsiteX88" fmla="*/ 5173523 w 12192000"/>
              <a:gd name="connsiteY88" fmla="*/ 2309057 h 3482342"/>
              <a:gd name="connsiteX89" fmla="*/ 5148543 w 12192000"/>
              <a:gd name="connsiteY89" fmla="*/ 2282356 h 3482342"/>
              <a:gd name="connsiteX90" fmla="*/ 5079548 w 12192000"/>
              <a:gd name="connsiteY90" fmla="*/ 2313485 h 3482342"/>
              <a:gd name="connsiteX91" fmla="*/ 4975908 w 12192000"/>
              <a:gd name="connsiteY91" fmla="*/ 2364128 h 3482342"/>
              <a:gd name="connsiteX92" fmla="*/ 4913723 w 12192000"/>
              <a:gd name="connsiteY92" fmla="*/ 2385265 h 3482342"/>
              <a:gd name="connsiteX93" fmla="*/ 4746485 w 12192000"/>
              <a:gd name="connsiteY93" fmla="*/ 2451769 h 3482342"/>
              <a:gd name="connsiteX94" fmla="*/ 4681588 w 12192000"/>
              <a:gd name="connsiteY94" fmla="*/ 2467494 h 3482342"/>
              <a:gd name="connsiteX95" fmla="*/ 1783655 w 12192000"/>
              <a:gd name="connsiteY95" fmla="*/ 3163860 h 3482342"/>
              <a:gd name="connsiteX96" fmla="*/ 1325955 w 12192000"/>
              <a:gd name="connsiteY96" fmla="*/ 3176692 h 3482342"/>
              <a:gd name="connsiteX97" fmla="*/ 1190384 w 12192000"/>
              <a:gd name="connsiteY97" fmla="*/ 3203504 h 3482342"/>
              <a:gd name="connsiteX98" fmla="*/ 1094537 w 12192000"/>
              <a:gd name="connsiteY98" fmla="*/ 3229469 h 3482342"/>
              <a:gd name="connsiteX99" fmla="*/ 779276 w 12192000"/>
              <a:gd name="connsiteY99" fmla="*/ 3327290 h 3482342"/>
              <a:gd name="connsiteX100" fmla="*/ 600378 w 12192000"/>
              <a:gd name="connsiteY100" fmla="*/ 3335250 h 3482342"/>
              <a:gd name="connsiteX101" fmla="*/ 493457 w 12192000"/>
              <a:gd name="connsiteY101" fmla="*/ 3365044 h 3482342"/>
              <a:gd name="connsiteX102" fmla="*/ 349402 w 12192000"/>
              <a:gd name="connsiteY102" fmla="*/ 3380897 h 3482342"/>
              <a:gd name="connsiteX103" fmla="*/ 192183 w 12192000"/>
              <a:gd name="connsiteY103" fmla="*/ 3460075 h 3482342"/>
              <a:gd name="connsiteX104" fmla="*/ 46713 w 12192000"/>
              <a:gd name="connsiteY104" fmla="*/ 3462986 h 3482342"/>
              <a:gd name="connsiteX105" fmla="*/ 2765 w 12192000"/>
              <a:gd name="connsiteY105" fmla="*/ 3480770 h 3482342"/>
              <a:gd name="connsiteX106" fmla="*/ 0 w 12192000"/>
              <a:gd name="connsiteY106" fmla="*/ 3482342 h 3482342"/>
              <a:gd name="connsiteX107" fmla="*/ 0 w 12192000"/>
              <a:gd name="connsiteY107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77421 w 12192000"/>
              <a:gd name="connsiteY15" fmla="*/ 763181 h 3482342"/>
              <a:gd name="connsiteX16" fmla="*/ 11540020 w 12192000"/>
              <a:gd name="connsiteY16" fmla="*/ 794059 h 3482342"/>
              <a:gd name="connsiteX17" fmla="*/ 11294073 w 12192000"/>
              <a:gd name="connsiteY17" fmla="*/ 897260 h 3482342"/>
              <a:gd name="connsiteX18" fmla="*/ 11228040 w 12192000"/>
              <a:gd name="connsiteY18" fmla="*/ 958953 h 3482342"/>
              <a:gd name="connsiteX19" fmla="*/ 11193568 w 12192000"/>
              <a:gd name="connsiteY19" fmla="*/ 982314 h 3482342"/>
              <a:gd name="connsiteX20" fmla="*/ 11139869 w 12192000"/>
              <a:gd name="connsiteY20" fmla="*/ 1126133 h 3482342"/>
              <a:gd name="connsiteX21" fmla="*/ 11003287 w 12192000"/>
              <a:gd name="connsiteY21" fmla="*/ 1243468 h 3482342"/>
              <a:gd name="connsiteX22" fmla="*/ 10930447 w 12192000"/>
              <a:gd name="connsiteY22" fmla="*/ 1287088 h 3482342"/>
              <a:gd name="connsiteX23" fmla="*/ 10832727 w 12192000"/>
              <a:gd name="connsiteY23" fmla="*/ 1341335 h 3482342"/>
              <a:gd name="connsiteX24" fmla="*/ 10720408 w 12192000"/>
              <a:gd name="connsiteY24" fmla="*/ 1344999 h 3482342"/>
              <a:gd name="connsiteX25" fmla="*/ 10635456 w 12192000"/>
              <a:gd name="connsiteY25" fmla="*/ 1337688 h 3482342"/>
              <a:gd name="connsiteX26" fmla="*/ 10629954 w 12192000"/>
              <a:gd name="connsiteY26" fmla="*/ 1330628 h 3482342"/>
              <a:gd name="connsiteX27" fmla="*/ 10623883 w 12192000"/>
              <a:gd name="connsiteY27" fmla="*/ 1332776 h 3482342"/>
              <a:gd name="connsiteX28" fmla="*/ 10622090 w 12192000"/>
              <a:gd name="connsiteY28" fmla="*/ 1341385 h 3482342"/>
              <a:gd name="connsiteX29" fmla="*/ 10573203 w 12192000"/>
              <a:gd name="connsiteY29" fmla="*/ 1351996 h 3482342"/>
              <a:gd name="connsiteX30" fmla="*/ 10513263 w 12192000"/>
              <a:gd name="connsiteY30" fmla="*/ 1350756 h 3482342"/>
              <a:gd name="connsiteX31" fmla="*/ 10464012 w 12192000"/>
              <a:gd name="connsiteY31" fmla="*/ 1391778 h 3482342"/>
              <a:gd name="connsiteX32" fmla="*/ 10405409 w 12192000"/>
              <a:gd name="connsiteY32" fmla="*/ 1422789 h 3482342"/>
              <a:gd name="connsiteX33" fmla="*/ 10370530 w 12192000"/>
              <a:gd name="connsiteY33" fmla="*/ 1441596 h 3482342"/>
              <a:gd name="connsiteX34" fmla="*/ 10264922 w 12192000"/>
              <a:gd name="connsiteY34" fmla="*/ 1472107 h 3482342"/>
              <a:gd name="connsiteX35" fmla="*/ 10058690 w 12192000"/>
              <a:gd name="connsiteY35" fmla="*/ 1474888 h 3482342"/>
              <a:gd name="connsiteX36" fmla="*/ 10004424 w 12192000"/>
              <a:gd name="connsiteY36" fmla="*/ 1489801 h 3482342"/>
              <a:gd name="connsiteX37" fmla="*/ 9999951 w 12192000"/>
              <a:gd name="connsiteY37" fmla="*/ 1499127 h 3482342"/>
              <a:gd name="connsiteX38" fmla="*/ 9845462 w 12192000"/>
              <a:gd name="connsiteY38" fmla="*/ 1548192 h 3482342"/>
              <a:gd name="connsiteX39" fmla="*/ 9736156 w 12192000"/>
              <a:gd name="connsiteY39" fmla="*/ 1581928 h 3482342"/>
              <a:gd name="connsiteX40" fmla="*/ 9693355 w 12192000"/>
              <a:gd name="connsiteY40" fmla="*/ 1602632 h 3482342"/>
              <a:gd name="connsiteX41" fmla="*/ 9664242 w 12192000"/>
              <a:gd name="connsiteY41" fmla="*/ 1622075 h 3482342"/>
              <a:gd name="connsiteX42" fmla="*/ 9579195 w 12192000"/>
              <a:gd name="connsiteY42" fmla="*/ 1648017 h 3482342"/>
              <a:gd name="connsiteX43" fmla="*/ 9433652 w 12192000"/>
              <a:gd name="connsiteY43" fmla="*/ 1681174 h 3482342"/>
              <a:gd name="connsiteX44" fmla="*/ 9403775 w 12192000"/>
              <a:gd name="connsiteY44" fmla="*/ 1690403 h 3482342"/>
              <a:gd name="connsiteX45" fmla="*/ 9382503 w 12192000"/>
              <a:gd name="connsiteY45" fmla="*/ 1706957 h 3482342"/>
              <a:gd name="connsiteX46" fmla="*/ 9381410 w 12192000"/>
              <a:gd name="connsiteY46" fmla="*/ 1718312 h 3482342"/>
              <a:gd name="connsiteX47" fmla="*/ 9365685 w 12192000"/>
              <a:gd name="connsiteY47" fmla="*/ 1724772 h 3482342"/>
              <a:gd name="connsiteX48" fmla="*/ 9278020 w 12192000"/>
              <a:gd name="connsiteY48" fmla="*/ 1741161 h 3482342"/>
              <a:gd name="connsiteX49" fmla="*/ 9217145 w 12192000"/>
              <a:gd name="connsiteY49" fmla="*/ 1771195 h 3482342"/>
              <a:gd name="connsiteX50" fmla="*/ 8955875 w 12192000"/>
              <a:gd name="connsiteY50" fmla="*/ 1796806 h 3482342"/>
              <a:gd name="connsiteX51" fmla="*/ 8648415 w 12192000"/>
              <a:gd name="connsiteY51" fmla="*/ 1878623 h 3482342"/>
              <a:gd name="connsiteX52" fmla="*/ 8524524 w 12192000"/>
              <a:gd name="connsiteY52" fmla="*/ 1902425 h 3482342"/>
              <a:gd name="connsiteX53" fmla="*/ 8436742 w 12192000"/>
              <a:gd name="connsiteY53" fmla="*/ 1923967 h 3482342"/>
              <a:gd name="connsiteX54" fmla="*/ 8345228 w 12192000"/>
              <a:gd name="connsiteY54" fmla="*/ 1939822 h 3482342"/>
              <a:gd name="connsiteX55" fmla="*/ 8236214 w 12192000"/>
              <a:gd name="connsiteY55" fmla="*/ 1909725 h 3482342"/>
              <a:gd name="connsiteX56" fmla="*/ 8132104 w 12192000"/>
              <a:gd name="connsiteY56" fmla="*/ 1895727 h 3482342"/>
              <a:gd name="connsiteX57" fmla="*/ 7918078 w 12192000"/>
              <a:gd name="connsiteY57" fmla="*/ 1862668 h 3482342"/>
              <a:gd name="connsiteX58" fmla="*/ 7817899 w 12192000"/>
              <a:gd name="connsiteY58" fmla="*/ 1862176 h 3482342"/>
              <a:gd name="connsiteX59" fmla="*/ 7768994 w 12192000"/>
              <a:gd name="connsiteY59" fmla="*/ 1855721 h 3482342"/>
              <a:gd name="connsiteX60" fmla="*/ 7618027 w 12192000"/>
              <a:gd name="connsiteY60" fmla="*/ 1830959 h 3482342"/>
              <a:gd name="connsiteX61" fmla="*/ 7449425 w 12192000"/>
              <a:gd name="connsiteY61" fmla="*/ 1810910 h 3482342"/>
              <a:gd name="connsiteX62" fmla="*/ 7342915 w 12192000"/>
              <a:gd name="connsiteY62" fmla="*/ 1819827 h 3482342"/>
              <a:gd name="connsiteX63" fmla="*/ 7255191 w 12192000"/>
              <a:gd name="connsiteY63" fmla="*/ 1834354 h 3482342"/>
              <a:gd name="connsiteX64" fmla="*/ 7131205 w 12192000"/>
              <a:gd name="connsiteY64" fmla="*/ 1845557 h 3482342"/>
              <a:gd name="connsiteX65" fmla="*/ 6917124 w 12192000"/>
              <a:gd name="connsiteY65" fmla="*/ 1837109 h 3482342"/>
              <a:gd name="connsiteX66" fmla="*/ 6837145 w 12192000"/>
              <a:gd name="connsiteY66" fmla="*/ 1870724 h 3482342"/>
              <a:gd name="connsiteX67" fmla="*/ 6753991 w 12192000"/>
              <a:gd name="connsiteY67" fmla="*/ 1860969 h 3482342"/>
              <a:gd name="connsiteX68" fmla="*/ 6727754 w 12192000"/>
              <a:gd name="connsiteY68" fmla="*/ 1882372 h 3482342"/>
              <a:gd name="connsiteX69" fmla="*/ 6723371 w 12192000"/>
              <a:gd name="connsiteY69" fmla="*/ 1886494 h 3482342"/>
              <a:gd name="connsiteX70" fmla="*/ 6702779 w 12192000"/>
              <a:gd name="connsiteY70" fmla="*/ 1893601 h 3482342"/>
              <a:gd name="connsiteX71" fmla="*/ 6700779 w 12192000"/>
              <a:gd name="connsiteY71" fmla="*/ 1907344 h 3482342"/>
              <a:gd name="connsiteX72" fmla="*/ 6672513 w 12192000"/>
              <a:gd name="connsiteY72" fmla="*/ 1926452 h 3482342"/>
              <a:gd name="connsiteX73" fmla="*/ 6633549 w 12192000"/>
              <a:gd name="connsiteY73" fmla="*/ 1936255 h 3482342"/>
              <a:gd name="connsiteX74" fmla="*/ 6444344 w 12192000"/>
              <a:gd name="connsiteY74" fmla="*/ 1969663 h 3482342"/>
              <a:gd name="connsiteX75" fmla="*/ 6333446 w 12192000"/>
              <a:gd name="connsiteY75" fmla="*/ 1997163 h 3482342"/>
              <a:gd name="connsiteX76" fmla="*/ 6294933 w 12192000"/>
              <a:gd name="connsiteY76" fmla="*/ 2019412 h 3482342"/>
              <a:gd name="connsiteX77" fmla="*/ 6238719 w 12192000"/>
              <a:gd name="connsiteY77" fmla="*/ 2042547 h 3482342"/>
              <a:gd name="connsiteX78" fmla="*/ 6142310 w 12192000"/>
              <a:gd name="connsiteY78" fmla="*/ 2092510 h 3482342"/>
              <a:gd name="connsiteX79" fmla="*/ 6007916 w 12192000"/>
              <a:gd name="connsiteY79" fmla="*/ 2143752 h 3482342"/>
              <a:gd name="connsiteX80" fmla="*/ 5894610 w 12192000"/>
              <a:gd name="connsiteY80" fmla="*/ 2130684 h 3482342"/>
              <a:gd name="connsiteX81" fmla="*/ 5817682 w 12192000"/>
              <a:gd name="connsiteY81" fmla="*/ 2157358 h 3482342"/>
              <a:gd name="connsiteX82" fmla="*/ 5591469 w 12192000"/>
              <a:gd name="connsiteY82" fmla="*/ 2178389 h 3482342"/>
              <a:gd name="connsiteX83" fmla="*/ 5414282 w 12192000"/>
              <a:gd name="connsiteY83" fmla="*/ 2183070 h 3482342"/>
              <a:gd name="connsiteX84" fmla="*/ 5368369 w 12192000"/>
              <a:gd name="connsiteY84" fmla="*/ 2204272 h 3482342"/>
              <a:gd name="connsiteX85" fmla="*/ 5291263 w 12192000"/>
              <a:gd name="connsiteY85" fmla="*/ 2239182 h 3482342"/>
              <a:gd name="connsiteX86" fmla="*/ 5240857 w 12192000"/>
              <a:gd name="connsiteY86" fmla="*/ 2289444 h 3482342"/>
              <a:gd name="connsiteX87" fmla="*/ 5173523 w 12192000"/>
              <a:gd name="connsiteY87" fmla="*/ 2309057 h 3482342"/>
              <a:gd name="connsiteX88" fmla="*/ 5148543 w 12192000"/>
              <a:gd name="connsiteY88" fmla="*/ 2282356 h 3482342"/>
              <a:gd name="connsiteX89" fmla="*/ 5079548 w 12192000"/>
              <a:gd name="connsiteY89" fmla="*/ 2313485 h 3482342"/>
              <a:gd name="connsiteX90" fmla="*/ 4975908 w 12192000"/>
              <a:gd name="connsiteY90" fmla="*/ 2364128 h 3482342"/>
              <a:gd name="connsiteX91" fmla="*/ 4913723 w 12192000"/>
              <a:gd name="connsiteY91" fmla="*/ 2385265 h 3482342"/>
              <a:gd name="connsiteX92" fmla="*/ 4746485 w 12192000"/>
              <a:gd name="connsiteY92" fmla="*/ 2451769 h 3482342"/>
              <a:gd name="connsiteX93" fmla="*/ 4681588 w 12192000"/>
              <a:gd name="connsiteY93" fmla="*/ 2467494 h 3482342"/>
              <a:gd name="connsiteX94" fmla="*/ 1783655 w 12192000"/>
              <a:gd name="connsiteY94" fmla="*/ 3163860 h 3482342"/>
              <a:gd name="connsiteX95" fmla="*/ 1325955 w 12192000"/>
              <a:gd name="connsiteY95" fmla="*/ 3176692 h 3482342"/>
              <a:gd name="connsiteX96" fmla="*/ 1190384 w 12192000"/>
              <a:gd name="connsiteY96" fmla="*/ 3203504 h 3482342"/>
              <a:gd name="connsiteX97" fmla="*/ 1094537 w 12192000"/>
              <a:gd name="connsiteY97" fmla="*/ 3229469 h 3482342"/>
              <a:gd name="connsiteX98" fmla="*/ 779276 w 12192000"/>
              <a:gd name="connsiteY98" fmla="*/ 3327290 h 3482342"/>
              <a:gd name="connsiteX99" fmla="*/ 600378 w 12192000"/>
              <a:gd name="connsiteY99" fmla="*/ 3335250 h 3482342"/>
              <a:gd name="connsiteX100" fmla="*/ 493457 w 12192000"/>
              <a:gd name="connsiteY100" fmla="*/ 3365044 h 3482342"/>
              <a:gd name="connsiteX101" fmla="*/ 349402 w 12192000"/>
              <a:gd name="connsiteY101" fmla="*/ 3380897 h 3482342"/>
              <a:gd name="connsiteX102" fmla="*/ 192183 w 12192000"/>
              <a:gd name="connsiteY102" fmla="*/ 3460075 h 3482342"/>
              <a:gd name="connsiteX103" fmla="*/ 46713 w 12192000"/>
              <a:gd name="connsiteY103" fmla="*/ 3462986 h 3482342"/>
              <a:gd name="connsiteX104" fmla="*/ 2765 w 12192000"/>
              <a:gd name="connsiteY104" fmla="*/ 3480770 h 3482342"/>
              <a:gd name="connsiteX105" fmla="*/ 0 w 12192000"/>
              <a:gd name="connsiteY105" fmla="*/ 3482342 h 3482342"/>
              <a:gd name="connsiteX106" fmla="*/ 0 w 12192000"/>
              <a:gd name="connsiteY106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77421 w 12192000"/>
              <a:gd name="connsiteY15" fmla="*/ 763181 h 3482342"/>
              <a:gd name="connsiteX16" fmla="*/ 11540020 w 12192000"/>
              <a:gd name="connsiteY16" fmla="*/ 794059 h 3482342"/>
              <a:gd name="connsiteX17" fmla="*/ 11338523 w 12192000"/>
              <a:gd name="connsiteY17" fmla="*/ 852810 h 3482342"/>
              <a:gd name="connsiteX18" fmla="*/ 11228040 w 12192000"/>
              <a:gd name="connsiteY18" fmla="*/ 958953 h 3482342"/>
              <a:gd name="connsiteX19" fmla="*/ 11193568 w 12192000"/>
              <a:gd name="connsiteY19" fmla="*/ 982314 h 3482342"/>
              <a:gd name="connsiteX20" fmla="*/ 11139869 w 12192000"/>
              <a:gd name="connsiteY20" fmla="*/ 1126133 h 3482342"/>
              <a:gd name="connsiteX21" fmla="*/ 11003287 w 12192000"/>
              <a:gd name="connsiteY21" fmla="*/ 1243468 h 3482342"/>
              <a:gd name="connsiteX22" fmla="*/ 10930447 w 12192000"/>
              <a:gd name="connsiteY22" fmla="*/ 1287088 h 3482342"/>
              <a:gd name="connsiteX23" fmla="*/ 10832727 w 12192000"/>
              <a:gd name="connsiteY23" fmla="*/ 1341335 h 3482342"/>
              <a:gd name="connsiteX24" fmla="*/ 10720408 w 12192000"/>
              <a:gd name="connsiteY24" fmla="*/ 1344999 h 3482342"/>
              <a:gd name="connsiteX25" fmla="*/ 10635456 w 12192000"/>
              <a:gd name="connsiteY25" fmla="*/ 1337688 h 3482342"/>
              <a:gd name="connsiteX26" fmla="*/ 10629954 w 12192000"/>
              <a:gd name="connsiteY26" fmla="*/ 1330628 h 3482342"/>
              <a:gd name="connsiteX27" fmla="*/ 10623883 w 12192000"/>
              <a:gd name="connsiteY27" fmla="*/ 1332776 h 3482342"/>
              <a:gd name="connsiteX28" fmla="*/ 10622090 w 12192000"/>
              <a:gd name="connsiteY28" fmla="*/ 1341385 h 3482342"/>
              <a:gd name="connsiteX29" fmla="*/ 10573203 w 12192000"/>
              <a:gd name="connsiteY29" fmla="*/ 1351996 h 3482342"/>
              <a:gd name="connsiteX30" fmla="*/ 10513263 w 12192000"/>
              <a:gd name="connsiteY30" fmla="*/ 1350756 h 3482342"/>
              <a:gd name="connsiteX31" fmla="*/ 10464012 w 12192000"/>
              <a:gd name="connsiteY31" fmla="*/ 1391778 h 3482342"/>
              <a:gd name="connsiteX32" fmla="*/ 10405409 w 12192000"/>
              <a:gd name="connsiteY32" fmla="*/ 1422789 h 3482342"/>
              <a:gd name="connsiteX33" fmla="*/ 10370530 w 12192000"/>
              <a:gd name="connsiteY33" fmla="*/ 1441596 h 3482342"/>
              <a:gd name="connsiteX34" fmla="*/ 10264922 w 12192000"/>
              <a:gd name="connsiteY34" fmla="*/ 1472107 h 3482342"/>
              <a:gd name="connsiteX35" fmla="*/ 10058690 w 12192000"/>
              <a:gd name="connsiteY35" fmla="*/ 1474888 h 3482342"/>
              <a:gd name="connsiteX36" fmla="*/ 10004424 w 12192000"/>
              <a:gd name="connsiteY36" fmla="*/ 1489801 h 3482342"/>
              <a:gd name="connsiteX37" fmla="*/ 9999951 w 12192000"/>
              <a:gd name="connsiteY37" fmla="*/ 1499127 h 3482342"/>
              <a:gd name="connsiteX38" fmla="*/ 9845462 w 12192000"/>
              <a:gd name="connsiteY38" fmla="*/ 1548192 h 3482342"/>
              <a:gd name="connsiteX39" fmla="*/ 9736156 w 12192000"/>
              <a:gd name="connsiteY39" fmla="*/ 1581928 h 3482342"/>
              <a:gd name="connsiteX40" fmla="*/ 9693355 w 12192000"/>
              <a:gd name="connsiteY40" fmla="*/ 1602632 h 3482342"/>
              <a:gd name="connsiteX41" fmla="*/ 9664242 w 12192000"/>
              <a:gd name="connsiteY41" fmla="*/ 1622075 h 3482342"/>
              <a:gd name="connsiteX42" fmla="*/ 9579195 w 12192000"/>
              <a:gd name="connsiteY42" fmla="*/ 1648017 h 3482342"/>
              <a:gd name="connsiteX43" fmla="*/ 9433652 w 12192000"/>
              <a:gd name="connsiteY43" fmla="*/ 1681174 h 3482342"/>
              <a:gd name="connsiteX44" fmla="*/ 9403775 w 12192000"/>
              <a:gd name="connsiteY44" fmla="*/ 1690403 h 3482342"/>
              <a:gd name="connsiteX45" fmla="*/ 9382503 w 12192000"/>
              <a:gd name="connsiteY45" fmla="*/ 1706957 h 3482342"/>
              <a:gd name="connsiteX46" fmla="*/ 9381410 w 12192000"/>
              <a:gd name="connsiteY46" fmla="*/ 1718312 h 3482342"/>
              <a:gd name="connsiteX47" fmla="*/ 9365685 w 12192000"/>
              <a:gd name="connsiteY47" fmla="*/ 1724772 h 3482342"/>
              <a:gd name="connsiteX48" fmla="*/ 9278020 w 12192000"/>
              <a:gd name="connsiteY48" fmla="*/ 1741161 h 3482342"/>
              <a:gd name="connsiteX49" fmla="*/ 9217145 w 12192000"/>
              <a:gd name="connsiteY49" fmla="*/ 1771195 h 3482342"/>
              <a:gd name="connsiteX50" fmla="*/ 8955875 w 12192000"/>
              <a:gd name="connsiteY50" fmla="*/ 1796806 h 3482342"/>
              <a:gd name="connsiteX51" fmla="*/ 8648415 w 12192000"/>
              <a:gd name="connsiteY51" fmla="*/ 1878623 h 3482342"/>
              <a:gd name="connsiteX52" fmla="*/ 8524524 w 12192000"/>
              <a:gd name="connsiteY52" fmla="*/ 1902425 h 3482342"/>
              <a:gd name="connsiteX53" fmla="*/ 8436742 w 12192000"/>
              <a:gd name="connsiteY53" fmla="*/ 1923967 h 3482342"/>
              <a:gd name="connsiteX54" fmla="*/ 8345228 w 12192000"/>
              <a:gd name="connsiteY54" fmla="*/ 1939822 h 3482342"/>
              <a:gd name="connsiteX55" fmla="*/ 8236214 w 12192000"/>
              <a:gd name="connsiteY55" fmla="*/ 1909725 h 3482342"/>
              <a:gd name="connsiteX56" fmla="*/ 8132104 w 12192000"/>
              <a:gd name="connsiteY56" fmla="*/ 1895727 h 3482342"/>
              <a:gd name="connsiteX57" fmla="*/ 7918078 w 12192000"/>
              <a:gd name="connsiteY57" fmla="*/ 1862668 h 3482342"/>
              <a:gd name="connsiteX58" fmla="*/ 7817899 w 12192000"/>
              <a:gd name="connsiteY58" fmla="*/ 1862176 h 3482342"/>
              <a:gd name="connsiteX59" fmla="*/ 7768994 w 12192000"/>
              <a:gd name="connsiteY59" fmla="*/ 1855721 h 3482342"/>
              <a:gd name="connsiteX60" fmla="*/ 7618027 w 12192000"/>
              <a:gd name="connsiteY60" fmla="*/ 1830959 h 3482342"/>
              <a:gd name="connsiteX61" fmla="*/ 7449425 w 12192000"/>
              <a:gd name="connsiteY61" fmla="*/ 1810910 h 3482342"/>
              <a:gd name="connsiteX62" fmla="*/ 7342915 w 12192000"/>
              <a:gd name="connsiteY62" fmla="*/ 1819827 h 3482342"/>
              <a:gd name="connsiteX63" fmla="*/ 7255191 w 12192000"/>
              <a:gd name="connsiteY63" fmla="*/ 1834354 h 3482342"/>
              <a:gd name="connsiteX64" fmla="*/ 7131205 w 12192000"/>
              <a:gd name="connsiteY64" fmla="*/ 1845557 h 3482342"/>
              <a:gd name="connsiteX65" fmla="*/ 6917124 w 12192000"/>
              <a:gd name="connsiteY65" fmla="*/ 1837109 h 3482342"/>
              <a:gd name="connsiteX66" fmla="*/ 6837145 w 12192000"/>
              <a:gd name="connsiteY66" fmla="*/ 1870724 h 3482342"/>
              <a:gd name="connsiteX67" fmla="*/ 6753991 w 12192000"/>
              <a:gd name="connsiteY67" fmla="*/ 1860969 h 3482342"/>
              <a:gd name="connsiteX68" fmla="*/ 6727754 w 12192000"/>
              <a:gd name="connsiteY68" fmla="*/ 1882372 h 3482342"/>
              <a:gd name="connsiteX69" fmla="*/ 6723371 w 12192000"/>
              <a:gd name="connsiteY69" fmla="*/ 1886494 h 3482342"/>
              <a:gd name="connsiteX70" fmla="*/ 6702779 w 12192000"/>
              <a:gd name="connsiteY70" fmla="*/ 1893601 h 3482342"/>
              <a:gd name="connsiteX71" fmla="*/ 6700779 w 12192000"/>
              <a:gd name="connsiteY71" fmla="*/ 1907344 h 3482342"/>
              <a:gd name="connsiteX72" fmla="*/ 6672513 w 12192000"/>
              <a:gd name="connsiteY72" fmla="*/ 1926452 h 3482342"/>
              <a:gd name="connsiteX73" fmla="*/ 6633549 w 12192000"/>
              <a:gd name="connsiteY73" fmla="*/ 1936255 h 3482342"/>
              <a:gd name="connsiteX74" fmla="*/ 6444344 w 12192000"/>
              <a:gd name="connsiteY74" fmla="*/ 1969663 h 3482342"/>
              <a:gd name="connsiteX75" fmla="*/ 6333446 w 12192000"/>
              <a:gd name="connsiteY75" fmla="*/ 1997163 h 3482342"/>
              <a:gd name="connsiteX76" fmla="*/ 6294933 w 12192000"/>
              <a:gd name="connsiteY76" fmla="*/ 2019412 h 3482342"/>
              <a:gd name="connsiteX77" fmla="*/ 6238719 w 12192000"/>
              <a:gd name="connsiteY77" fmla="*/ 2042547 h 3482342"/>
              <a:gd name="connsiteX78" fmla="*/ 6142310 w 12192000"/>
              <a:gd name="connsiteY78" fmla="*/ 2092510 h 3482342"/>
              <a:gd name="connsiteX79" fmla="*/ 6007916 w 12192000"/>
              <a:gd name="connsiteY79" fmla="*/ 2143752 h 3482342"/>
              <a:gd name="connsiteX80" fmla="*/ 5894610 w 12192000"/>
              <a:gd name="connsiteY80" fmla="*/ 2130684 h 3482342"/>
              <a:gd name="connsiteX81" fmla="*/ 5817682 w 12192000"/>
              <a:gd name="connsiteY81" fmla="*/ 2157358 h 3482342"/>
              <a:gd name="connsiteX82" fmla="*/ 5591469 w 12192000"/>
              <a:gd name="connsiteY82" fmla="*/ 2178389 h 3482342"/>
              <a:gd name="connsiteX83" fmla="*/ 5414282 w 12192000"/>
              <a:gd name="connsiteY83" fmla="*/ 2183070 h 3482342"/>
              <a:gd name="connsiteX84" fmla="*/ 5368369 w 12192000"/>
              <a:gd name="connsiteY84" fmla="*/ 2204272 h 3482342"/>
              <a:gd name="connsiteX85" fmla="*/ 5291263 w 12192000"/>
              <a:gd name="connsiteY85" fmla="*/ 2239182 h 3482342"/>
              <a:gd name="connsiteX86" fmla="*/ 5240857 w 12192000"/>
              <a:gd name="connsiteY86" fmla="*/ 2289444 h 3482342"/>
              <a:gd name="connsiteX87" fmla="*/ 5173523 w 12192000"/>
              <a:gd name="connsiteY87" fmla="*/ 2309057 h 3482342"/>
              <a:gd name="connsiteX88" fmla="*/ 5148543 w 12192000"/>
              <a:gd name="connsiteY88" fmla="*/ 2282356 h 3482342"/>
              <a:gd name="connsiteX89" fmla="*/ 5079548 w 12192000"/>
              <a:gd name="connsiteY89" fmla="*/ 2313485 h 3482342"/>
              <a:gd name="connsiteX90" fmla="*/ 4975908 w 12192000"/>
              <a:gd name="connsiteY90" fmla="*/ 2364128 h 3482342"/>
              <a:gd name="connsiteX91" fmla="*/ 4913723 w 12192000"/>
              <a:gd name="connsiteY91" fmla="*/ 2385265 h 3482342"/>
              <a:gd name="connsiteX92" fmla="*/ 4746485 w 12192000"/>
              <a:gd name="connsiteY92" fmla="*/ 2451769 h 3482342"/>
              <a:gd name="connsiteX93" fmla="*/ 4681588 w 12192000"/>
              <a:gd name="connsiteY93" fmla="*/ 2467494 h 3482342"/>
              <a:gd name="connsiteX94" fmla="*/ 1783655 w 12192000"/>
              <a:gd name="connsiteY94" fmla="*/ 3163860 h 3482342"/>
              <a:gd name="connsiteX95" fmla="*/ 1325955 w 12192000"/>
              <a:gd name="connsiteY95" fmla="*/ 3176692 h 3482342"/>
              <a:gd name="connsiteX96" fmla="*/ 1190384 w 12192000"/>
              <a:gd name="connsiteY96" fmla="*/ 3203504 h 3482342"/>
              <a:gd name="connsiteX97" fmla="*/ 1094537 w 12192000"/>
              <a:gd name="connsiteY97" fmla="*/ 3229469 h 3482342"/>
              <a:gd name="connsiteX98" fmla="*/ 779276 w 12192000"/>
              <a:gd name="connsiteY98" fmla="*/ 3327290 h 3482342"/>
              <a:gd name="connsiteX99" fmla="*/ 600378 w 12192000"/>
              <a:gd name="connsiteY99" fmla="*/ 3335250 h 3482342"/>
              <a:gd name="connsiteX100" fmla="*/ 493457 w 12192000"/>
              <a:gd name="connsiteY100" fmla="*/ 3365044 h 3482342"/>
              <a:gd name="connsiteX101" fmla="*/ 349402 w 12192000"/>
              <a:gd name="connsiteY101" fmla="*/ 3380897 h 3482342"/>
              <a:gd name="connsiteX102" fmla="*/ 192183 w 12192000"/>
              <a:gd name="connsiteY102" fmla="*/ 3460075 h 3482342"/>
              <a:gd name="connsiteX103" fmla="*/ 46713 w 12192000"/>
              <a:gd name="connsiteY103" fmla="*/ 3462986 h 3482342"/>
              <a:gd name="connsiteX104" fmla="*/ 2765 w 12192000"/>
              <a:gd name="connsiteY104" fmla="*/ 3480770 h 3482342"/>
              <a:gd name="connsiteX105" fmla="*/ 0 w 12192000"/>
              <a:gd name="connsiteY105" fmla="*/ 3482342 h 3482342"/>
              <a:gd name="connsiteX106" fmla="*/ 0 w 12192000"/>
              <a:gd name="connsiteY106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77421 w 12192000"/>
              <a:gd name="connsiteY15" fmla="*/ 763181 h 3482342"/>
              <a:gd name="connsiteX16" fmla="*/ 11501920 w 12192000"/>
              <a:gd name="connsiteY16" fmla="*/ 813109 h 3482342"/>
              <a:gd name="connsiteX17" fmla="*/ 11338523 w 12192000"/>
              <a:gd name="connsiteY17" fmla="*/ 852810 h 3482342"/>
              <a:gd name="connsiteX18" fmla="*/ 11228040 w 12192000"/>
              <a:gd name="connsiteY18" fmla="*/ 958953 h 3482342"/>
              <a:gd name="connsiteX19" fmla="*/ 11193568 w 12192000"/>
              <a:gd name="connsiteY19" fmla="*/ 982314 h 3482342"/>
              <a:gd name="connsiteX20" fmla="*/ 11139869 w 12192000"/>
              <a:gd name="connsiteY20" fmla="*/ 1126133 h 3482342"/>
              <a:gd name="connsiteX21" fmla="*/ 11003287 w 12192000"/>
              <a:gd name="connsiteY21" fmla="*/ 1243468 h 3482342"/>
              <a:gd name="connsiteX22" fmla="*/ 10930447 w 12192000"/>
              <a:gd name="connsiteY22" fmla="*/ 1287088 h 3482342"/>
              <a:gd name="connsiteX23" fmla="*/ 10832727 w 12192000"/>
              <a:gd name="connsiteY23" fmla="*/ 1341335 h 3482342"/>
              <a:gd name="connsiteX24" fmla="*/ 10720408 w 12192000"/>
              <a:gd name="connsiteY24" fmla="*/ 1344999 h 3482342"/>
              <a:gd name="connsiteX25" fmla="*/ 10635456 w 12192000"/>
              <a:gd name="connsiteY25" fmla="*/ 1337688 h 3482342"/>
              <a:gd name="connsiteX26" fmla="*/ 10629954 w 12192000"/>
              <a:gd name="connsiteY26" fmla="*/ 1330628 h 3482342"/>
              <a:gd name="connsiteX27" fmla="*/ 10623883 w 12192000"/>
              <a:gd name="connsiteY27" fmla="*/ 1332776 h 3482342"/>
              <a:gd name="connsiteX28" fmla="*/ 10622090 w 12192000"/>
              <a:gd name="connsiteY28" fmla="*/ 1341385 h 3482342"/>
              <a:gd name="connsiteX29" fmla="*/ 10573203 w 12192000"/>
              <a:gd name="connsiteY29" fmla="*/ 1351996 h 3482342"/>
              <a:gd name="connsiteX30" fmla="*/ 10513263 w 12192000"/>
              <a:gd name="connsiteY30" fmla="*/ 1350756 h 3482342"/>
              <a:gd name="connsiteX31" fmla="*/ 10464012 w 12192000"/>
              <a:gd name="connsiteY31" fmla="*/ 1391778 h 3482342"/>
              <a:gd name="connsiteX32" fmla="*/ 10405409 w 12192000"/>
              <a:gd name="connsiteY32" fmla="*/ 1422789 h 3482342"/>
              <a:gd name="connsiteX33" fmla="*/ 10370530 w 12192000"/>
              <a:gd name="connsiteY33" fmla="*/ 1441596 h 3482342"/>
              <a:gd name="connsiteX34" fmla="*/ 10264922 w 12192000"/>
              <a:gd name="connsiteY34" fmla="*/ 1472107 h 3482342"/>
              <a:gd name="connsiteX35" fmla="*/ 10058690 w 12192000"/>
              <a:gd name="connsiteY35" fmla="*/ 1474888 h 3482342"/>
              <a:gd name="connsiteX36" fmla="*/ 10004424 w 12192000"/>
              <a:gd name="connsiteY36" fmla="*/ 1489801 h 3482342"/>
              <a:gd name="connsiteX37" fmla="*/ 9999951 w 12192000"/>
              <a:gd name="connsiteY37" fmla="*/ 1499127 h 3482342"/>
              <a:gd name="connsiteX38" fmla="*/ 9845462 w 12192000"/>
              <a:gd name="connsiteY38" fmla="*/ 1548192 h 3482342"/>
              <a:gd name="connsiteX39" fmla="*/ 9736156 w 12192000"/>
              <a:gd name="connsiteY39" fmla="*/ 1581928 h 3482342"/>
              <a:gd name="connsiteX40" fmla="*/ 9693355 w 12192000"/>
              <a:gd name="connsiteY40" fmla="*/ 1602632 h 3482342"/>
              <a:gd name="connsiteX41" fmla="*/ 9664242 w 12192000"/>
              <a:gd name="connsiteY41" fmla="*/ 1622075 h 3482342"/>
              <a:gd name="connsiteX42" fmla="*/ 9579195 w 12192000"/>
              <a:gd name="connsiteY42" fmla="*/ 1648017 h 3482342"/>
              <a:gd name="connsiteX43" fmla="*/ 9433652 w 12192000"/>
              <a:gd name="connsiteY43" fmla="*/ 1681174 h 3482342"/>
              <a:gd name="connsiteX44" fmla="*/ 9403775 w 12192000"/>
              <a:gd name="connsiteY44" fmla="*/ 1690403 h 3482342"/>
              <a:gd name="connsiteX45" fmla="*/ 9382503 w 12192000"/>
              <a:gd name="connsiteY45" fmla="*/ 1706957 h 3482342"/>
              <a:gd name="connsiteX46" fmla="*/ 9381410 w 12192000"/>
              <a:gd name="connsiteY46" fmla="*/ 1718312 h 3482342"/>
              <a:gd name="connsiteX47" fmla="*/ 9365685 w 12192000"/>
              <a:gd name="connsiteY47" fmla="*/ 1724772 h 3482342"/>
              <a:gd name="connsiteX48" fmla="*/ 9278020 w 12192000"/>
              <a:gd name="connsiteY48" fmla="*/ 1741161 h 3482342"/>
              <a:gd name="connsiteX49" fmla="*/ 9217145 w 12192000"/>
              <a:gd name="connsiteY49" fmla="*/ 1771195 h 3482342"/>
              <a:gd name="connsiteX50" fmla="*/ 8955875 w 12192000"/>
              <a:gd name="connsiteY50" fmla="*/ 1796806 h 3482342"/>
              <a:gd name="connsiteX51" fmla="*/ 8648415 w 12192000"/>
              <a:gd name="connsiteY51" fmla="*/ 1878623 h 3482342"/>
              <a:gd name="connsiteX52" fmla="*/ 8524524 w 12192000"/>
              <a:gd name="connsiteY52" fmla="*/ 1902425 h 3482342"/>
              <a:gd name="connsiteX53" fmla="*/ 8436742 w 12192000"/>
              <a:gd name="connsiteY53" fmla="*/ 1923967 h 3482342"/>
              <a:gd name="connsiteX54" fmla="*/ 8345228 w 12192000"/>
              <a:gd name="connsiteY54" fmla="*/ 1939822 h 3482342"/>
              <a:gd name="connsiteX55" fmla="*/ 8236214 w 12192000"/>
              <a:gd name="connsiteY55" fmla="*/ 1909725 h 3482342"/>
              <a:gd name="connsiteX56" fmla="*/ 8132104 w 12192000"/>
              <a:gd name="connsiteY56" fmla="*/ 1895727 h 3482342"/>
              <a:gd name="connsiteX57" fmla="*/ 7918078 w 12192000"/>
              <a:gd name="connsiteY57" fmla="*/ 1862668 h 3482342"/>
              <a:gd name="connsiteX58" fmla="*/ 7817899 w 12192000"/>
              <a:gd name="connsiteY58" fmla="*/ 1862176 h 3482342"/>
              <a:gd name="connsiteX59" fmla="*/ 7768994 w 12192000"/>
              <a:gd name="connsiteY59" fmla="*/ 1855721 h 3482342"/>
              <a:gd name="connsiteX60" fmla="*/ 7618027 w 12192000"/>
              <a:gd name="connsiteY60" fmla="*/ 1830959 h 3482342"/>
              <a:gd name="connsiteX61" fmla="*/ 7449425 w 12192000"/>
              <a:gd name="connsiteY61" fmla="*/ 1810910 h 3482342"/>
              <a:gd name="connsiteX62" fmla="*/ 7342915 w 12192000"/>
              <a:gd name="connsiteY62" fmla="*/ 1819827 h 3482342"/>
              <a:gd name="connsiteX63" fmla="*/ 7255191 w 12192000"/>
              <a:gd name="connsiteY63" fmla="*/ 1834354 h 3482342"/>
              <a:gd name="connsiteX64" fmla="*/ 7131205 w 12192000"/>
              <a:gd name="connsiteY64" fmla="*/ 1845557 h 3482342"/>
              <a:gd name="connsiteX65" fmla="*/ 6917124 w 12192000"/>
              <a:gd name="connsiteY65" fmla="*/ 1837109 h 3482342"/>
              <a:gd name="connsiteX66" fmla="*/ 6837145 w 12192000"/>
              <a:gd name="connsiteY66" fmla="*/ 1870724 h 3482342"/>
              <a:gd name="connsiteX67" fmla="*/ 6753991 w 12192000"/>
              <a:gd name="connsiteY67" fmla="*/ 1860969 h 3482342"/>
              <a:gd name="connsiteX68" fmla="*/ 6727754 w 12192000"/>
              <a:gd name="connsiteY68" fmla="*/ 1882372 h 3482342"/>
              <a:gd name="connsiteX69" fmla="*/ 6723371 w 12192000"/>
              <a:gd name="connsiteY69" fmla="*/ 1886494 h 3482342"/>
              <a:gd name="connsiteX70" fmla="*/ 6702779 w 12192000"/>
              <a:gd name="connsiteY70" fmla="*/ 1893601 h 3482342"/>
              <a:gd name="connsiteX71" fmla="*/ 6700779 w 12192000"/>
              <a:gd name="connsiteY71" fmla="*/ 1907344 h 3482342"/>
              <a:gd name="connsiteX72" fmla="*/ 6672513 w 12192000"/>
              <a:gd name="connsiteY72" fmla="*/ 1926452 h 3482342"/>
              <a:gd name="connsiteX73" fmla="*/ 6633549 w 12192000"/>
              <a:gd name="connsiteY73" fmla="*/ 1936255 h 3482342"/>
              <a:gd name="connsiteX74" fmla="*/ 6444344 w 12192000"/>
              <a:gd name="connsiteY74" fmla="*/ 1969663 h 3482342"/>
              <a:gd name="connsiteX75" fmla="*/ 6333446 w 12192000"/>
              <a:gd name="connsiteY75" fmla="*/ 1997163 h 3482342"/>
              <a:gd name="connsiteX76" fmla="*/ 6294933 w 12192000"/>
              <a:gd name="connsiteY76" fmla="*/ 2019412 h 3482342"/>
              <a:gd name="connsiteX77" fmla="*/ 6238719 w 12192000"/>
              <a:gd name="connsiteY77" fmla="*/ 2042547 h 3482342"/>
              <a:gd name="connsiteX78" fmla="*/ 6142310 w 12192000"/>
              <a:gd name="connsiteY78" fmla="*/ 2092510 h 3482342"/>
              <a:gd name="connsiteX79" fmla="*/ 6007916 w 12192000"/>
              <a:gd name="connsiteY79" fmla="*/ 2143752 h 3482342"/>
              <a:gd name="connsiteX80" fmla="*/ 5894610 w 12192000"/>
              <a:gd name="connsiteY80" fmla="*/ 2130684 h 3482342"/>
              <a:gd name="connsiteX81" fmla="*/ 5817682 w 12192000"/>
              <a:gd name="connsiteY81" fmla="*/ 2157358 h 3482342"/>
              <a:gd name="connsiteX82" fmla="*/ 5591469 w 12192000"/>
              <a:gd name="connsiteY82" fmla="*/ 2178389 h 3482342"/>
              <a:gd name="connsiteX83" fmla="*/ 5414282 w 12192000"/>
              <a:gd name="connsiteY83" fmla="*/ 2183070 h 3482342"/>
              <a:gd name="connsiteX84" fmla="*/ 5368369 w 12192000"/>
              <a:gd name="connsiteY84" fmla="*/ 2204272 h 3482342"/>
              <a:gd name="connsiteX85" fmla="*/ 5291263 w 12192000"/>
              <a:gd name="connsiteY85" fmla="*/ 2239182 h 3482342"/>
              <a:gd name="connsiteX86" fmla="*/ 5240857 w 12192000"/>
              <a:gd name="connsiteY86" fmla="*/ 2289444 h 3482342"/>
              <a:gd name="connsiteX87" fmla="*/ 5173523 w 12192000"/>
              <a:gd name="connsiteY87" fmla="*/ 2309057 h 3482342"/>
              <a:gd name="connsiteX88" fmla="*/ 5148543 w 12192000"/>
              <a:gd name="connsiteY88" fmla="*/ 2282356 h 3482342"/>
              <a:gd name="connsiteX89" fmla="*/ 5079548 w 12192000"/>
              <a:gd name="connsiteY89" fmla="*/ 2313485 h 3482342"/>
              <a:gd name="connsiteX90" fmla="*/ 4975908 w 12192000"/>
              <a:gd name="connsiteY90" fmla="*/ 2364128 h 3482342"/>
              <a:gd name="connsiteX91" fmla="*/ 4913723 w 12192000"/>
              <a:gd name="connsiteY91" fmla="*/ 2385265 h 3482342"/>
              <a:gd name="connsiteX92" fmla="*/ 4746485 w 12192000"/>
              <a:gd name="connsiteY92" fmla="*/ 2451769 h 3482342"/>
              <a:gd name="connsiteX93" fmla="*/ 4681588 w 12192000"/>
              <a:gd name="connsiteY93" fmla="*/ 2467494 h 3482342"/>
              <a:gd name="connsiteX94" fmla="*/ 1783655 w 12192000"/>
              <a:gd name="connsiteY94" fmla="*/ 3163860 h 3482342"/>
              <a:gd name="connsiteX95" fmla="*/ 1325955 w 12192000"/>
              <a:gd name="connsiteY95" fmla="*/ 3176692 h 3482342"/>
              <a:gd name="connsiteX96" fmla="*/ 1190384 w 12192000"/>
              <a:gd name="connsiteY96" fmla="*/ 3203504 h 3482342"/>
              <a:gd name="connsiteX97" fmla="*/ 1094537 w 12192000"/>
              <a:gd name="connsiteY97" fmla="*/ 3229469 h 3482342"/>
              <a:gd name="connsiteX98" fmla="*/ 779276 w 12192000"/>
              <a:gd name="connsiteY98" fmla="*/ 3327290 h 3482342"/>
              <a:gd name="connsiteX99" fmla="*/ 600378 w 12192000"/>
              <a:gd name="connsiteY99" fmla="*/ 3335250 h 3482342"/>
              <a:gd name="connsiteX100" fmla="*/ 493457 w 12192000"/>
              <a:gd name="connsiteY100" fmla="*/ 3365044 h 3482342"/>
              <a:gd name="connsiteX101" fmla="*/ 349402 w 12192000"/>
              <a:gd name="connsiteY101" fmla="*/ 3380897 h 3482342"/>
              <a:gd name="connsiteX102" fmla="*/ 192183 w 12192000"/>
              <a:gd name="connsiteY102" fmla="*/ 3460075 h 3482342"/>
              <a:gd name="connsiteX103" fmla="*/ 46713 w 12192000"/>
              <a:gd name="connsiteY103" fmla="*/ 3462986 h 3482342"/>
              <a:gd name="connsiteX104" fmla="*/ 2765 w 12192000"/>
              <a:gd name="connsiteY104" fmla="*/ 3480770 h 3482342"/>
              <a:gd name="connsiteX105" fmla="*/ 0 w 12192000"/>
              <a:gd name="connsiteY105" fmla="*/ 3482342 h 3482342"/>
              <a:gd name="connsiteX106" fmla="*/ 0 w 12192000"/>
              <a:gd name="connsiteY106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982314 h 3482342"/>
              <a:gd name="connsiteX19" fmla="*/ 11139869 w 12192000"/>
              <a:gd name="connsiteY19" fmla="*/ 1126133 h 3482342"/>
              <a:gd name="connsiteX20" fmla="*/ 11003287 w 12192000"/>
              <a:gd name="connsiteY20" fmla="*/ 1243468 h 3482342"/>
              <a:gd name="connsiteX21" fmla="*/ 10930447 w 12192000"/>
              <a:gd name="connsiteY21" fmla="*/ 1287088 h 3482342"/>
              <a:gd name="connsiteX22" fmla="*/ 10832727 w 12192000"/>
              <a:gd name="connsiteY22" fmla="*/ 1341335 h 3482342"/>
              <a:gd name="connsiteX23" fmla="*/ 10720408 w 12192000"/>
              <a:gd name="connsiteY23" fmla="*/ 1344999 h 3482342"/>
              <a:gd name="connsiteX24" fmla="*/ 10635456 w 12192000"/>
              <a:gd name="connsiteY24" fmla="*/ 1337688 h 3482342"/>
              <a:gd name="connsiteX25" fmla="*/ 10629954 w 12192000"/>
              <a:gd name="connsiteY25" fmla="*/ 1330628 h 3482342"/>
              <a:gd name="connsiteX26" fmla="*/ 10623883 w 12192000"/>
              <a:gd name="connsiteY26" fmla="*/ 1332776 h 3482342"/>
              <a:gd name="connsiteX27" fmla="*/ 10622090 w 12192000"/>
              <a:gd name="connsiteY27" fmla="*/ 1341385 h 3482342"/>
              <a:gd name="connsiteX28" fmla="*/ 10573203 w 12192000"/>
              <a:gd name="connsiteY28" fmla="*/ 1351996 h 3482342"/>
              <a:gd name="connsiteX29" fmla="*/ 10513263 w 12192000"/>
              <a:gd name="connsiteY29" fmla="*/ 1350756 h 3482342"/>
              <a:gd name="connsiteX30" fmla="*/ 10464012 w 12192000"/>
              <a:gd name="connsiteY30" fmla="*/ 1391778 h 3482342"/>
              <a:gd name="connsiteX31" fmla="*/ 10405409 w 12192000"/>
              <a:gd name="connsiteY31" fmla="*/ 1422789 h 3482342"/>
              <a:gd name="connsiteX32" fmla="*/ 10370530 w 12192000"/>
              <a:gd name="connsiteY32" fmla="*/ 1441596 h 3482342"/>
              <a:gd name="connsiteX33" fmla="*/ 10264922 w 12192000"/>
              <a:gd name="connsiteY33" fmla="*/ 1472107 h 3482342"/>
              <a:gd name="connsiteX34" fmla="*/ 10058690 w 12192000"/>
              <a:gd name="connsiteY34" fmla="*/ 1474888 h 3482342"/>
              <a:gd name="connsiteX35" fmla="*/ 10004424 w 12192000"/>
              <a:gd name="connsiteY35" fmla="*/ 1489801 h 3482342"/>
              <a:gd name="connsiteX36" fmla="*/ 9999951 w 12192000"/>
              <a:gd name="connsiteY36" fmla="*/ 1499127 h 3482342"/>
              <a:gd name="connsiteX37" fmla="*/ 9845462 w 12192000"/>
              <a:gd name="connsiteY37" fmla="*/ 1548192 h 3482342"/>
              <a:gd name="connsiteX38" fmla="*/ 9736156 w 12192000"/>
              <a:gd name="connsiteY38" fmla="*/ 1581928 h 3482342"/>
              <a:gd name="connsiteX39" fmla="*/ 9693355 w 12192000"/>
              <a:gd name="connsiteY39" fmla="*/ 1602632 h 3482342"/>
              <a:gd name="connsiteX40" fmla="*/ 9664242 w 12192000"/>
              <a:gd name="connsiteY40" fmla="*/ 1622075 h 3482342"/>
              <a:gd name="connsiteX41" fmla="*/ 9579195 w 12192000"/>
              <a:gd name="connsiteY41" fmla="*/ 1648017 h 3482342"/>
              <a:gd name="connsiteX42" fmla="*/ 9433652 w 12192000"/>
              <a:gd name="connsiteY42" fmla="*/ 1681174 h 3482342"/>
              <a:gd name="connsiteX43" fmla="*/ 9403775 w 12192000"/>
              <a:gd name="connsiteY43" fmla="*/ 1690403 h 3482342"/>
              <a:gd name="connsiteX44" fmla="*/ 9382503 w 12192000"/>
              <a:gd name="connsiteY44" fmla="*/ 1706957 h 3482342"/>
              <a:gd name="connsiteX45" fmla="*/ 9381410 w 12192000"/>
              <a:gd name="connsiteY45" fmla="*/ 1718312 h 3482342"/>
              <a:gd name="connsiteX46" fmla="*/ 9365685 w 12192000"/>
              <a:gd name="connsiteY46" fmla="*/ 1724772 h 3482342"/>
              <a:gd name="connsiteX47" fmla="*/ 9278020 w 12192000"/>
              <a:gd name="connsiteY47" fmla="*/ 1741161 h 3482342"/>
              <a:gd name="connsiteX48" fmla="*/ 9217145 w 12192000"/>
              <a:gd name="connsiteY48" fmla="*/ 1771195 h 3482342"/>
              <a:gd name="connsiteX49" fmla="*/ 8955875 w 12192000"/>
              <a:gd name="connsiteY49" fmla="*/ 1796806 h 3482342"/>
              <a:gd name="connsiteX50" fmla="*/ 8648415 w 12192000"/>
              <a:gd name="connsiteY50" fmla="*/ 1878623 h 3482342"/>
              <a:gd name="connsiteX51" fmla="*/ 8524524 w 12192000"/>
              <a:gd name="connsiteY51" fmla="*/ 1902425 h 3482342"/>
              <a:gd name="connsiteX52" fmla="*/ 8436742 w 12192000"/>
              <a:gd name="connsiteY52" fmla="*/ 1923967 h 3482342"/>
              <a:gd name="connsiteX53" fmla="*/ 8345228 w 12192000"/>
              <a:gd name="connsiteY53" fmla="*/ 1939822 h 3482342"/>
              <a:gd name="connsiteX54" fmla="*/ 8236214 w 12192000"/>
              <a:gd name="connsiteY54" fmla="*/ 1909725 h 3482342"/>
              <a:gd name="connsiteX55" fmla="*/ 8132104 w 12192000"/>
              <a:gd name="connsiteY55" fmla="*/ 1895727 h 3482342"/>
              <a:gd name="connsiteX56" fmla="*/ 7918078 w 12192000"/>
              <a:gd name="connsiteY56" fmla="*/ 1862668 h 3482342"/>
              <a:gd name="connsiteX57" fmla="*/ 7817899 w 12192000"/>
              <a:gd name="connsiteY57" fmla="*/ 1862176 h 3482342"/>
              <a:gd name="connsiteX58" fmla="*/ 7768994 w 12192000"/>
              <a:gd name="connsiteY58" fmla="*/ 1855721 h 3482342"/>
              <a:gd name="connsiteX59" fmla="*/ 7618027 w 12192000"/>
              <a:gd name="connsiteY59" fmla="*/ 1830959 h 3482342"/>
              <a:gd name="connsiteX60" fmla="*/ 7449425 w 12192000"/>
              <a:gd name="connsiteY60" fmla="*/ 1810910 h 3482342"/>
              <a:gd name="connsiteX61" fmla="*/ 7342915 w 12192000"/>
              <a:gd name="connsiteY61" fmla="*/ 1819827 h 3482342"/>
              <a:gd name="connsiteX62" fmla="*/ 7255191 w 12192000"/>
              <a:gd name="connsiteY62" fmla="*/ 1834354 h 3482342"/>
              <a:gd name="connsiteX63" fmla="*/ 7131205 w 12192000"/>
              <a:gd name="connsiteY63" fmla="*/ 1845557 h 3482342"/>
              <a:gd name="connsiteX64" fmla="*/ 6917124 w 12192000"/>
              <a:gd name="connsiteY64" fmla="*/ 1837109 h 3482342"/>
              <a:gd name="connsiteX65" fmla="*/ 6837145 w 12192000"/>
              <a:gd name="connsiteY65" fmla="*/ 1870724 h 3482342"/>
              <a:gd name="connsiteX66" fmla="*/ 6753991 w 12192000"/>
              <a:gd name="connsiteY66" fmla="*/ 1860969 h 3482342"/>
              <a:gd name="connsiteX67" fmla="*/ 6727754 w 12192000"/>
              <a:gd name="connsiteY67" fmla="*/ 1882372 h 3482342"/>
              <a:gd name="connsiteX68" fmla="*/ 6723371 w 12192000"/>
              <a:gd name="connsiteY68" fmla="*/ 1886494 h 3482342"/>
              <a:gd name="connsiteX69" fmla="*/ 6702779 w 12192000"/>
              <a:gd name="connsiteY69" fmla="*/ 1893601 h 3482342"/>
              <a:gd name="connsiteX70" fmla="*/ 6700779 w 12192000"/>
              <a:gd name="connsiteY70" fmla="*/ 1907344 h 3482342"/>
              <a:gd name="connsiteX71" fmla="*/ 6672513 w 12192000"/>
              <a:gd name="connsiteY71" fmla="*/ 1926452 h 3482342"/>
              <a:gd name="connsiteX72" fmla="*/ 6633549 w 12192000"/>
              <a:gd name="connsiteY72" fmla="*/ 1936255 h 3482342"/>
              <a:gd name="connsiteX73" fmla="*/ 6444344 w 12192000"/>
              <a:gd name="connsiteY73" fmla="*/ 1969663 h 3482342"/>
              <a:gd name="connsiteX74" fmla="*/ 6333446 w 12192000"/>
              <a:gd name="connsiteY74" fmla="*/ 1997163 h 3482342"/>
              <a:gd name="connsiteX75" fmla="*/ 6294933 w 12192000"/>
              <a:gd name="connsiteY75" fmla="*/ 2019412 h 3482342"/>
              <a:gd name="connsiteX76" fmla="*/ 6238719 w 12192000"/>
              <a:gd name="connsiteY76" fmla="*/ 2042547 h 3482342"/>
              <a:gd name="connsiteX77" fmla="*/ 6142310 w 12192000"/>
              <a:gd name="connsiteY77" fmla="*/ 2092510 h 3482342"/>
              <a:gd name="connsiteX78" fmla="*/ 6007916 w 12192000"/>
              <a:gd name="connsiteY78" fmla="*/ 2143752 h 3482342"/>
              <a:gd name="connsiteX79" fmla="*/ 5894610 w 12192000"/>
              <a:gd name="connsiteY79" fmla="*/ 2130684 h 3482342"/>
              <a:gd name="connsiteX80" fmla="*/ 5817682 w 12192000"/>
              <a:gd name="connsiteY80" fmla="*/ 2157358 h 3482342"/>
              <a:gd name="connsiteX81" fmla="*/ 5591469 w 12192000"/>
              <a:gd name="connsiteY81" fmla="*/ 2178389 h 3482342"/>
              <a:gd name="connsiteX82" fmla="*/ 5414282 w 12192000"/>
              <a:gd name="connsiteY82" fmla="*/ 2183070 h 3482342"/>
              <a:gd name="connsiteX83" fmla="*/ 5368369 w 12192000"/>
              <a:gd name="connsiteY83" fmla="*/ 2204272 h 3482342"/>
              <a:gd name="connsiteX84" fmla="*/ 5291263 w 12192000"/>
              <a:gd name="connsiteY84" fmla="*/ 2239182 h 3482342"/>
              <a:gd name="connsiteX85" fmla="*/ 5240857 w 12192000"/>
              <a:gd name="connsiteY85" fmla="*/ 2289444 h 3482342"/>
              <a:gd name="connsiteX86" fmla="*/ 5173523 w 12192000"/>
              <a:gd name="connsiteY86" fmla="*/ 2309057 h 3482342"/>
              <a:gd name="connsiteX87" fmla="*/ 5148543 w 12192000"/>
              <a:gd name="connsiteY87" fmla="*/ 2282356 h 3482342"/>
              <a:gd name="connsiteX88" fmla="*/ 5079548 w 12192000"/>
              <a:gd name="connsiteY88" fmla="*/ 2313485 h 3482342"/>
              <a:gd name="connsiteX89" fmla="*/ 4975908 w 12192000"/>
              <a:gd name="connsiteY89" fmla="*/ 2364128 h 3482342"/>
              <a:gd name="connsiteX90" fmla="*/ 4913723 w 12192000"/>
              <a:gd name="connsiteY90" fmla="*/ 2385265 h 3482342"/>
              <a:gd name="connsiteX91" fmla="*/ 4746485 w 12192000"/>
              <a:gd name="connsiteY91" fmla="*/ 2451769 h 3482342"/>
              <a:gd name="connsiteX92" fmla="*/ 4681588 w 12192000"/>
              <a:gd name="connsiteY92" fmla="*/ 2467494 h 3482342"/>
              <a:gd name="connsiteX93" fmla="*/ 1783655 w 12192000"/>
              <a:gd name="connsiteY93" fmla="*/ 3163860 h 3482342"/>
              <a:gd name="connsiteX94" fmla="*/ 1325955 w 12192000"/>
              <a:gd name="connsiteY94" fmla="*/ 3176692 h 3482342"/>
              <a:gd name="connsiteX95" fmla="*/ 1190384 w 12192000"/>
              <a:gd name="connsiteY95" fmla="*/ 3203504 h 3482342"/>
              <a:gd name="connsiteX96" fmla="*/ 1094537 w 12192000"/>
              <a:gd name="connsiteY96" fmla="*/ 3229469 h 3482342"/>
              <a:gd name="connsiteX97" fmla="*/ 779276 w 12192000"/>
              <a:gd name="connsiteY97" fmla="*/ 3327290 h 3482342"/>
              <a:gd name="connsiteX98" fmla="*/ 600378 w 12192000"/>
              <a:gd name="connsiteY98" fmla="*/ 3335250 h 3482342"/>
              <a:gd name="connsiteX99" fmla="*/ 493457 w 12192000"/>
              <a:gd name="connsiteY99" fmla="*/ 3365044 h 3482342"/>
              <a:gd name="connsiteX100" fmla="*/ 349402 w 12192000"/>
              <a:gd name="connsiteY100" fmla="*/ 3380897 h 3482342"/>
              <a:gd name="connsiteX101" fmla="*/ 192183 w 12192000"/>
              <a:gd name="connsiteY101" fmla="*/ 3460075 h 3482342"/>
              <a:gd name="connsiteX102" fmla="*/ 46713 w 12192000"/>
              <a:gd name="connsiteY102" fmla="*/ 3462986 h 3482342"/>
              <a:gd name="connsiteX103" fmla="*/ 2765 w 12192000"/>
              <a:gd name="connsiteY103" fmla="*/ 3480770 h 3482342"/>
              <a:gd name="connsiteX104" fmla="*/ 0 w 12192000"/>
              <a:gd name="connsiteY104" fmla="*/ 3482342 h 3482342"/>
              <a:gd name="connsiteX105" fmla="*/ 0 w 12192000"/>
              <a:gd name="connsiteY105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39869 w 12192000"/>
              <a:gd name="connsiteY19" fmla="*/ 1126133 h 3482342"/>
              <a:gd name="connsiteX20" fmla="*/ 11003287 w 12192000"/>
              <a:gd name="connsiteY20" fmla="*/ 1243468 h 3482342"/>
              <a:gd name="connsiteX21" fmla="*/ 10930447 w 12192000"/>
              <a:gd name="connsiteY21" fmla="*/ 1287088 h 3482342"/>
              <a:gd name="connsiteX22" fmla="*/ 10832727 w 12192000"/>
              <a:gd name="connsiteY22" fmla="*/ 1341335 h 3482342"/>
              <a:gd name="connsiteX23" fmla="*/ 10720408 w 12192000"/>
              <a:gd name="connsiteY23" fmla="*/ 1344999 h 3482342"/>
              <a:gd name="connsiteX24" fmla="*/ 10635456 w 12192000"/>
              <a:gd name="connsiteY24" fmla="*/ 1337688 h 3482342"/>
              <a:gd name="connsiteX25" fmla="*/ 10629954 w 12192000"/>
              <a:gd name="connsiteY25" fmla="*/ 1330628 h 3482342"/>
              <a:gd name="connsiteX26" fmla="*/ 10623883 w 12192000"/>
              <a:gd name="connsiteY26" fmla="*/ 1332776 h 3482342"/>
              <a:gd name="connsiteX27" fmla="*/ 10622090 w 12192000"/>
              <a:gd name="connsiteY27" fmla="*/ 1341385 h 3482342"/>
              <a:gd name="connsiteX28" fmla="*/ 10573203 w 12192000"/>
              <a:gd name="connsiteY28" fmla="*/ 1351996 h 3482342"/>
              <a:gd name="connsiteX29" fmla="*/ 10513263 w 12192000"/>
              <a:gd name="connsiteY29" fmla="*/ 1350756 h 3482342"/>
              <a:gd name="connsiteX30" fmla="*/ 10464012 w 12192000"/>
              <a:gd name="connsiteY30" fmla="*/ 1391778 h 3482342"/>
              <a:gd name="connsiteX31" fmla="*/ 10405409 w 12192000"/>
              <a:gd name="connsiteY31" fmla="*/ 1422789 h 3482342"/>
              <a:gd name="connsiteX32" fmla="*/ 10370530 w 12192000"/>
              <a:gd name="connsiteY32" fmla="*/ 1441596 h 3482342"/>
              <a:gd name="connsiteX33" fmla="*/ 10264922 w 12192000"/>
              <a:gd name="connsiteY33" fmla="*/ 1472107 h 3482342"/>
              <a:gd name="connsiteX34" fmla="*/ 10058690 w 12192000"/>
              <a:gd name="connsiteY34" fmla="*/ 1474888 h 3482342"/>
              <a:gd name="connsiteX35" fmla="*/ 10004424 w 12192000"/>
              <a:gd name="connsiteY35" fmla="*/ 1489801 h 3482342"/>
              <a:gd name="connsiteX36" fmla="*/ 9999951 w 12192000"/>
              <a:gd name="connsiteY36" fmla="*/ 1499127 h 3482342"/>
              <a:gd name="connsiteX37" fmla="*/ 9845462 w 12192000"/>
              <a:gd name="connsiteY37" fmla="*/ 1548192 h 3482342"/>
              <a:gd name="connsiteX38" fmla="*/ 9736156 w 12192000"/>
              <a:gd name="connsiteY38" fmla="*/ 1581928 h 3482342"/>
              <a:gd name="connsiteX39" fmla="*/ 9693355 w 12192000"/>
              <a:gd name="connsiteY39" fmla="*/ 1602632 h 3482342"/>
              <a:gd name="connsiteX40" fmla="*/ 9664242 w 12192000"/>
              <a:gd name="connsiteY40" fmla="*/ 1622075 h 3482342"/>
              <a:gd name="connsiteX41" fmla="*/ 9579195 w 12192000"/>
              <a:gd name="connsiteY41" fmla="*/ 1648017 h 3482342"/>
              <a:gd name="connsiteX42" fmla="*/ 9433652 w 12192000"/>
              <a:gd name="connsiteY42" fmla="*/ 1681174 h 3482342"/>
              <a:gd name="connsiteX43" fmla="*/ 9403775 w 12192000"/>
              <a:gd name="connsiteY43" fmla="*/ 1690403 h 3482342"/>
              <a:gd name="connsiteX44" fmla="*/ 9382503 w 12192000"/>
              <a:gd name="connsiteY44" fmla="*/ 1706957 h 3482342"/>
              <a:gd name="connsiteX45" fmla="*/ 9381410 w 12192000"/>
              <a:gd name="connsiteY45" fmla="*/ 1718312 h 3482342"/>
              <a:gd name="connsiteX46" fmla="*/ 9365685 w 12192000"/>
              <a:gd name="connsiteY46" fmla="*/ 1724772 h 3482342"/>
              <a:gd name="connsiteX47" fmla="*/ 9278020 w 12192000"/>
              <a:gd name="connsiteY47" fmla="*/ 1741161 h 3482342"/>
              <a:gd name="connsiteX48" fmla="*/ 9217145 w 12192000"/>
              <a:gd name="connsiteY48" fmla="*/ 1771195 h 3482342"/>
              <a:gd name="connsiteX49" fmla="*/ 8955875 w 12192000"/>
              <a:gd name="connsiteY49" fmla="*/ 1796806 h 3482342"/>
              <a:gd name="connsiteX50" fmla="*/ 8648415 w 12192000"/>
              <a:gd name="connsiteY50" fmla="*/ 1878623 h 3482342"/>
              <a:gd name="connsiteX51" fmla="*/ 8524524 w 12192000"/>
              <a:gd name="connsiteY51" fmla="*/ 1902425 h 3482342"/>
              <a:gd name="connsiteX52" fmla="*/ 8436742 w 12192000"/>
              <a:gd name="connsiteY52" fmla="*/ 1923967 h 3482342"/>
              <a:gd name="connsiteX53" fmla="*/ 8345228 w 12192000"/>
              <a:gd name="connsiteY53" fmla="*/ 1939822 h 3482342"/>
              <a:gd name="connsiteX54" fmla="*/ 8236214 w 12192000"/>
              <a:gd name="connsiteY54" fmla="*/ 1909725 h 3482342"/>
              <a:gd name="connsiteX55" fmla="*/ 8132104 w 12192000"/>
              <a:gd name="connsiteY55" fmla="*/ 1895727 h 3482342"/>
              <a:gd name="connsiteX56" fmla="*/ 7918078 w 12192000"/>
              <a:gd name="connsiteY56" fmla="*/ 1862668 h 3482342"/>
              <a:gd name="connsiteX57" fmla="*/ 7817899 w 12192000"/>
              <a:gd name="connsiteY57" fmla="*/ 1862176 h 3482342"/>
              <a:gd name="connsiteX58" fmla="*/ 7768994 w 12192000"/>
              <a:gd name="connsiteY58" fmla="*/ 1855721 h 3482342"/>
              <a:gd name="connsiteX59" fmla="*/ 7618027 w 12192000"/>
              <a:gd name="connsiteY59" fmla="*/ 1830959 h 3482342"/>
              <a:gd name="connsiteX60" fmla="*/ 7449425 w 12192000"/>
              <a:gd name="connsiteY60" fmla="*/ 1810910 h 3482342"/>
              <a:gd name="connsiteX61" fmla="*/ 7342915 w 12192000"/>
              <a:gd name="connsiteY61" fmla="*/ 1819827 h 3482342"/>
              <a:gd name="connsiteX62" fmla="*/ 7255191 w 12192000"/>
              <a:gd name="connsiteY62" fmla="*/ 1834354 h 3482342"/>
              <a:gd name="connsiteX63" fmla="*/ 7131205 w 12192000"/>
              <a:gd name="connsiteY63" fmla="*/ 1845557 h 3482342"/>
              <a:gd name="connsiteX64" fmla="*/ 6917124 w 12192000"/>
              <a:gd name="connsiteY64" fmla="*/ 1837109 h 3482342"/>
              <a:gd name="connsiteX65" fmla="*/ 6837145 w 12192000"/>
              <a:gd name="connsiteY65" fmla="*/ 1870724 h 3482342"/>
              <a:gd name="connsiteX66" fmla="*/ 6753991 w 12192000"/>
              <a:gd name="connsiteY66" fmla="*/ 1860969 h 3482342"/>
              <a:gd name="connsiteX67" fmla="*/ 6727754 w 12192000"/>
              <a:gd name="connsiteY67" fmla="*/ 1882372 h 3482342"/>
              <a:gd name="connsiteX68" fmla="*/ 6723371 w 12192000"/>
              <a:gd name="connsiteY68" fmla="*/ 1886494 h 3482342"/>
              <a:gd name="connsiteX69" fmla="*/ 6702779 w 12192000"/>
              <a:gd name="connsiteY69" fmla="*/ 1893601 h 3482342"/>
              <a:gd name="connsiteX70" fmla="*/ 6700779 w 12192000"/>
              <a:gd name="connsiteY70" fmla="*/ 1907344 h 3482342"/>
              <a:gd name="connsiteX71" fmla="*/ 6672513 w 12192000"/>
              <a:gd name="connsiteY71" fmla="*/ 1926452 h 3482342"/>
              <a:gd name="connsiteX72" fmla="*/ 6633549 w 12192000"/>
              <a:gd name="connsiteY72" fmla="*/ 1936255 h 3482342"/>
              <a:gd name="connsiteX73" fmla="*/ 6444344 w 12192000"/>
              <a:gd name="connsiteY73" fmla="*/ 1969663 h 3482342"/>
              <a:gd name="connsiteX74" fmla="*/ 6333446 w 12192000"/>
              <a:gd name="connsiteY74" fmla="*/ 1997163 h 3482342"/>
              <a:gd name="connsiteX75" fmla="*/ 6294933 w 12192000"/>
              <a:gd name="connsiteY75" fmla="*/ 2019412 h 3482342"/>
              <a:gd name="connsiteX76" fmla="*/ 6238719 w 12192000"/>
              <a:gd name="connsiteY76" fmla="*/ 2042547 h 3482342"/>
              <a:gd name="connsiteX77" fmla="*/ 6142310 w 12192000"/>
              <a:gd name="connsiteY77" fmla="*/ 2092510 h 3482342"/>
              <a:gd name="connsiteX78" fmla="*/ 6007916 w 12192000"/>
              <a:gd name="connsiteY78" fmla="*/ 2143752 h 3482342"/>
              <a:gd name="connsiteX79" fmla="*/ 5894610 w 12192000"/>
              <a:gd name="connsiteY79" fmla="*/ 2130684 h 3482342"/>
              <a:gd name="connsiteX80" fmla="*/ 5817682 w 12192000"/>
              <a:gd name="connsiteY80" fmla="*/ 2157358 h 3482342"/>
              <a:gd name="connsiteX81" fmla="*/ 5591469 w 12192000"/>
              <a:gd name="connsiteY81" fmla="*/ 2178389 h 3482342"/>
              <a:gd name="connsiteX82" fmla="*/ 5414282 w 12192000"/>
              <a:gd name="connsiteY82" fmla="*/ 2183070 h 3482342"/>
              <a:gd name="connsiteX83" fmla="*/ 5368369 w 12192000"/>
              <a:gd name="connsiteY83" fmla="*/ 2204272 h 3482342"/>
              <a:gd name="connsiteX84" fmla="*/ 5291263 w 12192000"/>
              <a:gd name="connsiteY84" fmla="*/ 2239182 h 3482342"/>
              <a:gd name="connsiteX85" fmla="*/ 5240857 w 12192000"/>
              <a:gd name="connsiteY85" fmla="*/ 2289444 h 3482342"/>
              <a:gd name="connsiteX86" fmla="*/ 5173523 w 12192000"/>
              <a:gd name="connsiteY86" fmla="*/ 2309057 h 3482342"/>
              <a:gd name="connsiteX87" fmla="*/ 5148543 w 12192000"/>
              <a:gd name="connsiteY87" fmla="*/ 2282356 h 3482342"/>
              <a:gd name="connsiteX88" fmla="*/ 5079548 w 12192000"/>
              <a:gd name="connsiteY88" fmla="*/ 2313485 h 3482342"/>
              <a:gd name="connsiteX89" fmla="*/ 4975908 w 12192000"/>
              <a:gd name="connsiteY89" fmla="*/ 2364128 h 3482342"/>
              <a:gd name="connsiteX90" fmla="*/ 4913723 w 12192000"/>
              <a:gd name="connsiteY90" fmla="*/ 2385265 h 3482342"/>
              <a:gd name="connsiteX91" fmla="*/ 4746485 w 12192000"/>
              <a:gd name="connsiteY91" fmla="*/ 2451769 h 3482342"/>
              <a:gd name="connsiteX92" fmla="*/ 4681588 w 12192000"/>
              <a:gd name="connsiteY92" fmla="*/ 2467494 h 3482342"/>
              <a:gd name="connsiteX93" fmla="*/ 1783655 w 12192000"/>
              <a:gd name="connsiteY93" fmla="*/ 3163860 h 3482342"/>
              <a:gd name="connsiteX94" fmla="*/ 1325955 w 12192000"/>
              <a:gd name="connsiteY94" fmla="*/ 3176692 h 3482342"/>
              <a:gd name="connsiteX95" fmla="*/ 1190384 w 12192000"/>
              <a:gd name="connsiteY95" fmla="*/ 3203504 h 3482342"/>
              <a:gd name="connsiteX96" fmla="*/ 1094537 w 12192000"/>
              <a:gd name="connsiteY96" fmla="*/ 3229469 h 3482342"/>
              <a:gd name="connsiteX97" fmla="*/ 779276 w 12192000"/>
              <a:gd name="connsiteY97" fmla="*/ 3327290 h 3482342"/>
              <a:gd name="connsiteX98" fmla="*/ 600378 w 12192000"/>
              <a:gd name="connsiteY98" fmla="*/ 3335250 h 3482342"/>
              <a:gd name="connsiteX99" fmla="*/ 493457 w 12192000"/>
              <a:gd name="connsiteY99" fmla="*/ 3365044 h 3482342"/>
              <a:gd name="connsiteX100" fmla="*/ 349402 w 12192000"/>
              <a:gd name="connsiteY100" fmla="*/ 3380897 h 3482342"/>
              <a:gd name="connsiteX101" fmla="*/ 192183 w 12192000"/>
              <a:gd name="connsiteY101" fmla="*/ 3460075 h 3482342"/>
              <a:gd name="connsiteX102" fmla="*/ 46713 w 12192000"/>
              <a:gd name="connsiteY102" fmla="*/ 3462986 h 3482342"/>
              <a:gd name="connsiteX103" fmla="*/ 2765 w 12192000"/>
              <a:gd name="connsiteY103" fmla="*/ 3480770 h 3482342"/>
              <a:gd name="connsiteX104" fmla="*/ 0 w 12192000"/>
              <a:gd name="connsiteY104" fmla="*/ 3482342 h 3482342"/>
              <a:gd name="connsiteX105" fmla="*/ 0 w 12192000"/>
              <a:gd name="connsiteY105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39869 w 12192000"/>
              <a:gd name="connsiteY19" fmla="*/ 1126133 h 3482342"/>
              <a:gd name="connsiteX20" fmla="*/ 11003287 w 12192000"/>
              <a:gd name="connsiteY20" fmla="*/ 1243468 h 3482342"/>
              <a:gd name="connsiteX21" fmla="*/ 10832727 w 12192000"/>
              <a:gd name="connsiteY21" fmla="*/ 1341335 h 3482342"/>
              <a:gd name="connsiteX22" fmla="*/ 10720408 w 12192000"/>
              <a:gd name="connsiteY22" fmla="*/ 1344999 h 3482342"/>
              <a:gd name="connsiteX23" fmla="*/ 10635456 w 12192000"/>
              <a:gd name="connsiteY23" fmla="*/ 1337688 h 3482342"/>
              <a:gd name="connsiteX24" fmla="*/ 10629954 w 12192000"/>
              <a:gd name="connsiteY24" fmla="*/ 1330628 h 3482342"/>
              <a:gd name="connsiteX25" fmla="*/ 10623883 w 12192000"/>
              <a:gd name="connsiteY25" fmla="*/ 1332776 h 3482342"/>
              <a:gd name="connsiteX26" fmla="*/ 10622090 w 12192000"/>
              <a:gd name="connsiteY26" fmla="*/ 1341385 h 3482342"/>
              <a:gd name="connsiteX27" fmla="*/ 10573203 w 12192000"/>
              <a:gd name="connsiteY27" fmla="*/ 1351996 h 3482342"/>
              <a:gd name="connsiteX28" fmla="*/ 10513263 w 12192000"/>
              <a:gd name="connsiteY28" fmla="*/ 1350756 h 3482342"/>
              <a:gd name="connsiteX29" fmla="*/ 10464012 w 12192000"/>
              <a:gd name="connsiteY29" fmla="*/ 1391778 h 3482342"/>
              <a:gd name="connsiteX30" fmla="*/ 10405409 w 12192000"/>
              <a:gd name="connsiteY30" fmla="*/ 1422789 h 3482342"/>
              <a:gd name="connsiteX31" fmla="*/ 10370530 w 12192000"/>
              <a:gd name="connsiteY31" fmla="*/ 1441596 h 3482342"/>
              <a:gd name="connsiteX32" fmla="*/ 10264922 w 12192000"/>
              <a:gd name="connsiteY32" fmla="*/ 1472107 h 3482342"/>
              <a:gd name="connsiteX33" fmla="*/ 10058690 w 12192000"/>
              <a:gd name="connsiteY33" fmla="*/ 1474888 h 3482342"/>
              <a:gd name="connsiteX34" fmla="*/ 10004424 w 12192000"/>
              <a:gd name="connsiteY34" fmla="*/ 1489801 h 3482342"/>
              <a:gd name="connsiteX35" fmla="*/ 9999951 w 12192000"/>
              <a:gd name="connsiteY35" fmla="*/ 1499127 h 3482342"/>
              <a:gd name="connsiteX36" fmla="*/ 9845462 w 12192000"/>
              <a:gd name="connsiteY36" fmla="*/ 1548192 h 3482342"/>
              <a:gd name="connsiteX37" fmla="*/ 9736156 w 12192000"/>
              <a:gd name="connsiteY37" fmla="*/ 1581928 h 3482342"/>
              <a:gd name="connsiteX38" fmla="*/ 9693355 w 12192000"/>
              <a:gd name="connsiteY38" fmla="*/ 1602632 h 3482342"/>
              <a:gd name="connsiteX39" fmla="*/ 9664242 w 12192000"/>
              <a:gd name="connsiteY39" fmla="*/ 1622075 h 3482342"/>
              <a:gd name="connsiteX40" fmla="*/ 9579195 w 12192000"/>
              <a:gd name="connsiteY40" fmla="*/ 1648017 h 3482342"/>
              <a:gd name="connsiteX41" fmla="*/ 9433652 w 12192000"/>
              <a:gd name="connsiteY41" fmla="*/ 1681174 h 3482342"/>
              <a:gd name="connsiteX42" fmla="*/ 9403775 w 12192000"/>
              <a:gd name="connsiteY42" fmla="*/ 1690403 h 3482342"/>
              <a:gd name="connsiteX43" fmla="*/ 9382503 w 12192000"/>
              <a:gd name="connsiteY43" fmla="*/ 1706957 h 3482342"/>
              <a:gd name="connsiteX44" fmla="*/ 9381410 w 12192000"/>
              <a:gd name="connsiteY44" fmla="*/ 1718312 h 3482342"/>
              <a:gd name="connsiteX45" fmla="*/ 9365685 w 12192000"/>
              <a:gd name="connsiteY45" fmla="*/ 1724772 h 3482342"/>
              <a:gd name="connsiteX46" fmla="*/ 9278020 w 12192000"/>
              <a:gd name="connsiteY46" fmla="*/ 1741161 h 3482342"/>
              <a:gd name="connsiteX47" fmla="*/ 9217145 w 12192000"/>
              <a:gd name="connsiteY47" fmla="*/ 1771195 h 3482342"/>
              <a:gd name="connsiteX48" fmla="*/ 8955875 w 12192000"/>
              <a:gd name="connsiteY48" fmla="*/ 1796806 h 3482342"/>
              <a:gd name="connsiteX49" fmla="*/ 8648415 w 12192000"/>
              <a:gd name="connsiteY49" fmla="*/ 1878623 h 3482342"/>
              <a:gd name="connsiteX50" fmla="*/ 8524524 w 12192000"/>
              <a:gd name="connsiteY50" fmla="*/ 1902425 h 3482342"/>
              <a:gd name="connsiteX51" fmla="*/ 8436742 w 12192000"/>
              <a:gd name="connsiteY51" fmla="*/ 1923967 h 3482342"/>
              <a:gd name="connsiteX52" fmla="*/ 8345228 w 12192000"/>
              <a:gd name="connsiteY52" fmla="*/ 1939822 h 3482342"/>
              <a:gd name="connsiteX53" fmla="*/ 8236214 w 12192000"/>
              <a:gd name="connsiteY53" fmla="*/ 1909725 h 3482342"/>
              <a:gd name="connsiteX54" fmla="*/ 8132104 w 12192000"/>
              <a:gd name="connsiteY54" fmla="*/ 1895727 h 3482342"/>
              <a:gd name="connsiteX55" fmla="*/ 7918078 w 12192000"/>
              <a:gd name="connsiteY55" fmla="*/ 1862668 h 3482342"/>
              <a:gd name="connsiteX56" fmla="*/ 7817899 w 12192000"/>
              <a:gd name="connsiteY56" fmla="*/ 1862176 h 3482342"/>
              <a:gd name="connsiteX57" fmla="*/ 7768994 w 12192000"/>
              <a:gd name="connsiteY57" fmla="*/ 1855721 h 3482342"/>
              <a:gd name="connsiteX58" fmla="*/ 7618027 w 12192000"/>
              <a:gd name="connsiteY58" fmla="*/ 1830959 h 3482342"/>
              <a:gd name="connsiteX59" fmla="*/ 7449425 w 12192000"/>
              <a:gd name="connsiteY59" fmla="*/ 1810910 h 3482342"/>
              <a:gd name="connsiteX60" fmla="*/ 7342915 w 12192000"/>
              <a:gd name="connsiteY60" fmla="*/ 1819827 h 3482342"/>
              <a:gd name="connsiteX61" fmla="*/ 7255191 w 12192000"/>
              <a:gd name="connsiteY61" fmla="*/ 1834354 h 3482342"/>
              <a:gd name="connsiteX62" fmla="*/ 7131205 w 12192000"/>
              <a:gd name="connsiteY62" fmla="*/ 1845557 h 3482342"/>
              <a:gd name="connsiteX63" fmla="*/ 6917124 w 12192000"/>
              <a:gd name="connsiteY63" fmla="*/ 1837109 h 3482342"/>
              <a:gd name="connsiteX64" fmla="*/ 6837145 w 12192000"/>
              <a:gd name="connsiteY64" fmla="*/ 1870724 h 3482342"/>
              <a:gd name="connsiteX65" fmla="*/ 6753991 w 12192000"/>
              <a:gd name="connsiteY65" fmla="*/ 1860969 h 3482342"/>
              <a:gd name="connsiteX66" fmla="*/ 6727754 w 12192000"/>
              <a:gd name="connsiteY66" fmla="*/ 1882372 h 3482342"/>
              <a:gd name="connsiteX67" fmla="*/ 6723371 w 12192000"/>
              <a:gd name="connsiteY67" fmla="*/ 1886494 h 3482342"/>
              <a:gd name="connsiteX68" fmla="*/ 6702779 w 12192000"/>
              <a:gd name="connsiteY68" fmla="*/ 1893601 h 3482342"/>
              <a:gd name="connsiteX69" fmla="*/ 6700779 w 12192000"/>
              <a:gd name="connsiteY69" fmla="*/ 1907344 h 3482342"/>
              <a:gd name="connsiteX70" fmla="*/ 6672513 w 12192000"/>
              <a:gd name="connsiteY70" fmla="*/ 1926452 h 3482342"/>
              <a:gd name="connsiteX71" fmla="*/ 6633549 w 12192000"/>
              <a:gd name="connsiteY71" fmla="*/ 1936255 h 3482342"/>
              <a:gd name="connsiteX72" fmla="*/ 6444344 w 12192000"/>
              <a:gd name="connsiteY72" fmla="*/ 1969663 h 3482342"/>
              <a:gd name="connsiteX73" fmla="*/ 6333446 w 12192000"/>
              <a:gd name="connsiteY73" fmla="*/ 1997163 h 3482342"/>
              <a:gd name="connsiteX74" fmla="*/ 6294933 w 12192000"/>
              <a:gd name="connsiteY74" fmla="*/ 2019412 h 3482342"/>
              <a:gd name="connsiteX75" fmla="*/ 6238719 w 12192000"/>
              <a:gd name="connsiteY75" fmla="*/ 2042547 h 3482342"/>
              <a:gd name="connsiteX76" fmla="*/ 6142310 w 12192000"/>
              <a:gd name="connsiteY76" fmla="*/ 2092510 h 3482342"/>
              <a:gd name="connsiteX77" fmla="*/ 6007916 w 12192000"/>
              <a:gd name="connsiteY77" fmla="*/ 2143752 h 3482342"/>
              <a:gd name="connsiteX78" fmla="*/ 5894610 w 12192000"/>
              <a:gd name="connsiteY78" fmla="*/ 2130684 h 3482342"/>
              <a:gd name="connsiteX79" fmla="*/ 5817682 w 12192000"/>
              <a:gd name="connsiteY79" fmla="*/ 2157358 h 3482342"/>
              <a:gd name="connsiteX80" fmla="*/ 5591469 w 12192000"/>
              <a:gd name="connsiteY80" fmla="*/ 2178389 h 3482342"/>
              <a:gd name="connsiteX81" fmla="*/ 5414282 w 12192000"/>
              <a:gd name="connsiteY81" fmla="*/ 2183070 h 3482342"/>
              <a:gd name="connsiteX82" fmla="*/ 5368369 w 12192000"/>
              <a:gd name="connsiteY82" fmla="*/ 2204272 h 3482342"/>
              <a:gd name="connsiteX83" fmla="*/ 5291263 w 12192000"/>
              <a:gd name="connsiteY83" fmla="*/ 2239182 h 3482342"/>
              <a:gd name="connsiteX84" fmla="*/ 5240857 w 12192000"/>
              <a:gd name="connsiteY84" fmla="*/ 2289444 h 3482342"/>
              <a:gd name="connsiteX85" fmla="*/ 5173523 w 12192000"/>
              <a:gd name="connsiteY85" fmla="*/ 2309057 h 3482342"/>
              <a:gd name="connsiteX86" fmla="*/ 5148543 w 12192000"/>
              <a:gd name="connsiteY86" fmla="*/ 2282356 h 3482342"/>
              <a:gd name="connsiteX87" fmla="*/ 5079548 w 12192000"/>
              <a:gd name="connsiteY87" fmla="*/ 2313485 h 3482342"/>
              <a:gd name="connsiteX88" fmla="*/ 4975908 w 12192000"/>
              <a:gd name="connsiteY88" fmla="*/ 2364128 h 3482342"/>
              <a:gd name="connsiteX89" fmla="*/ 4913723 w 12192000"/>
              <a:gd name="connsiteY89" fmla="*/ 2385265 h 3482342"/>
              <a:gd name="connsiteX90" fmla="*/ 4746485 w 12192000"/>
              <a:gd name="connsiteY90" fmla="*/ 2451769 h 3482342"/>
              <a:gd name="connsiteX91" fmla="*/ 4681588 w 12192000"/>
              <a:gd name="connsiteY91" fmla="*/ 2467494 h 3482342"/>
              <a:gd name="connsiteX92" fmla="*/ 1783655 w 12192000"/>
              <a:gd name="connsiteY92" fmla="*/ 3163860 h 3482342"/>
              <a:gd name="connsiteX93" fmla="*/ 1325955 w 12192000"/>
              <a:gd name="connsiteY93" fmla="*/ 3176692 h 3482342"/>
              <a:gd name="connsiteX94" fmla="*/ 1190384 w 12192000"/>
              <a:gd name="connsiteY94" fmla="*/ 3203504 h 3482342"/>
              <a:gd name="connsiteX95" fmla="*/ 1094537 w 12192000"/>
              <a:gd name="connsiteY95" fmla="*/ 3229469 h 3482342"/>
              <a:gd name="connsiteX96" fmla="*/ 779276 w 12192000"/>
              <a:gd name="connsiteY96" fmla="*/ 3327290 h 3482342"/>
              <a:gd name="connsiteX97" fmla="*/ 600378 w 12192000"/>
              <a:gd name="connsiteY97" fmla="*/ 3335250 h 3482342"/>
              <a:gd name="connsiteX98" fmla="*/ 493457 w 12192000"/>
              <a:gd name="connsiteY98" fmla="*/ 3365044 h 3482342"/>
              <a:gd name="connsiteX99" fmla="*/ 349402 w 12192000"/>
              <a:gd name="connsiteY99" fmla="*/ 3380897 h 3482342"/>
              <a:gd name="connsiteX100" fmla="*/ 192183 w 12192000"/>
              <a:gd name="connsiteY100" fmla="*/ 3460075 h 3482342"/>
              <a:gd name="connsiteX101" fmla="*/ 46713 w 12192000"/>
              <a:gd name="connsiteY101" fmla="*/ 3462986 h 3482342"/>
              <a:gd name="connsiteX102" fmla="*/ 2765 w 12192000"/>
              <a:gd name="connsiteY102" fmla="*/ 3480770 h 3482342"/>
              <a:gd name="connsiteX103" fmla="*/ 0 w 12192000"/>
              <a:gd name="connsiteY103" fmla="*/ 3482342 h 3482342"/>
              <a:gd name="connsiteX104" fmla="*/ 0 w 12192000"/>
              <a:gd name="connsiteY104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39869 w 12192000"/>
              <a:gd name="connsiteY19" fmla="*/ 1126133 h 3482342"/>
              <a:gd name="connsiteX20" fmla="*/ 11003287 w 12192000"/>
              <a:gd name="connsiteY20" fmla="*/ 1243468 h 3482342"/>
              <a:gd name="connsiteX21" fmla="*/ 10720408 w 12192000"/>
              <a:gd name="connsiteY21" fmla="*/ 1344999 h 3482342"/>
              <a:gd name="connsiteX22" fmla="*/ 10635456 w 12192000"/>
              <a:gd name="connsiteY22" fmla="*/ 1337688 h 3482342"/>
              <a:gd name="connsiteX23" fmla="*/ 10629954 w 12192000"/>
              <a:gd name="connsiteY23" fmla="*/ 1330628 h 3482342"/>
              <a:gd name="connsiteX24" fmla="*/ 10623883 w 12192000"/>
              <a:gd name="connsiteY24" fmla="*/ 1332776 h 3482342"/>
              <a:gd name="connsiteX25" fmla="*/ 10622090 w 12192000"/>
              <a:gd name="connsiteY25" fmla="*/ 1341385 h 3482342"/>
              <a:gd name="connsiteX26" fmla="*/ 10573203 w 12192000"/>
              <a:gd name="connsiteY26" fmla="*/ 1351996 h 3482342"/>
              <a:gd name="connsiteX27" fmla="*/ 10513263 w 12192000"/>
              <a:gd name="connsiteY27" fmla="*/ 1350756 h 3482342"/>
              <a:gd name="connsiteX28" fmla="*/ 10464012 w 12192000"/>
              <a:gd name="connsiteY28" fmla="*/ 1391778 h 3482342"/>
              <a:gd name="connsiteX29" fmla="*/ 10405409 w 12192000"/>
              <a:gd name="connsiteY29" fmla="*/ 1422789 h 3482342"/>
              <a:gd name="connsiteX30" fmla="*/ 10370530 w 12192000"/>
              <a:gd name="connsiteY30" fmla="*/ 1441596 h 3482342"/>
              <a:gd name="connsiteX31" fmla="*/ 10264922 w 12192000"/>
              <a:gd name="connsiteY31" fmla="*/ 1472107 h 3482342"/>
              <a:gd name="connsiteX32" fmla="*/ 10058690 w 12192000"/>
              <a:gd name="connsiteY32" fmla="*/ 1474888 h 3482342"/>
              <a:gd name="connsiteX33" fmla="*/ 10004424 w 12192000"/>
              <a:gd name="connsiteY33" fmla="*/ 1489801 h 3482342"/>
              <a:gd name="connsiteX34" fmla="*/ 9999951 w 12192000"/>
              <a:gd name="connsiteY34" fmla="*/ 1499127 h 3482342"/>
              <a:gd name="connsiteX35" fmla="*/ 9845462 w 12192000"/>
              <a:gd name="connsiteY35" fmla="*/ 1548192 h 3482342"/>
              <a:gd name="connsiteX36" fmla="*/ 9736156 w 12192000"/>
              <a:gd name="connsiteY36" fmla="*/ 1581928 h 3482342"/>
              <a:gd name="connsiteX37" fmla="*/ 9693355 w 12192000"/>
              <a:gd name="connsiteY37" fmla="*/ 1602632 h 3482342"/>
              <a:gd name="connsiteX38" fmla="*/ 9664242 w 12192000"/>
              <a:gd name="connsiteY38" fmla="*/ 1622075 h 3482342"/>
              <a:gd name="connsiteX39" fmla="*/ 9579195 w 12192000"/>
              <a:gd name="connsiteY39" fmla="*/ 1648017 h 3482342"/>
              <a:gd name="connsiteX40" fmla="*/ 9433652 w 12192000"/>
              <a:gd name="connsiteY40" fmla="*/ 1681174 h 3482342"/>
              <a:gd name="connsiteX41" fmla="*/ 9403775 w 12192000"/>
              <a:gd name="connsiteY41" fmla="*/ 1690403 h 3482342"/>
              <a:gd name="connsiteX42" fmla="*/ 9382503 w 12192000"/>
              <a:gd name="connsiteY42" fmla="*/ 1706957 h 3482342"/>
              <a:gd name="connsiteX43" fmla="*/ 9381410 w 12192000"/>
              <a:gd name="connsiteY43" fmla="*/ 1718312 h 3482342"/>
              <a:gd name="connsiteX44" fmla="*/ 9365685 w 12192000"/>
              <a:gd name="connsiteY44" fmla="*/ 1724772 h 3482342"/>
              <a:gd name="connsiteX45" fmla="*/ 9278020 w 12192000"/>
              <a:gd name="connsiteY45" fmla="*/ 1741161 h 3482342"/>
              <a:gd name="connsiteX46" fmla="*/ 9217145 w 12192000"/>
              <a:gd name="connsiteY46" fmla="*/ 1771195 h 3482342"/>
              <a:gd name="connsiteX47" fmla="*/ 8955875 w 12192000"/>
              <a:gd name="connsiteY47" fmla="*/ 1796806 h 3482342"/>
              <a:gd name="connsiteX48" fmla="*/ 8648415 w 12192000"/>
              <a:gd name="connsiteY48" fmla="*/ 1878623 h 3482342"/>
              <a:gd name="connsiteX49" fmla="*/ 8524524 w 12192000"/>
              <a:gd name="connsiteY49" fmla="*/ 1902425 h 3482342"/>
              <a:gd name="connsiteX50" fmla="*/ 8436742 w 12192000"/>
              <a:gd name="connsiteY50" fmla="*/ 1923967 h 3482342"/>
              <a:gd name="connsiteX51" fmla="*/ 8345228 w 12192000"/>
              <a:gd name="connsiteY51" fmla="*/ 1939822 h 3482342"/>
              <a:gd name="connsiteX52" fmla="*/ 8236214 w 12192000"/>
              <a:gd name="connsiteY52" fmla="*/ 1909725 h 3482342"/>
              <a:gd name="connsiteX53" fmla="*/ 8132104 w 12192000"/>
              <a:gd name="connsiteY53" fmla="*/ 1895727 h 3482342"/>
              <a:gd name="connsiteX54" fmla="*/ 7918078 w 12192000"/>
              <a:gd name="connsiteY54" fmla="*/ 1862668 h 3482342"/>
              <a:gd name="connsiteX55" fmla="*/ 7817899 w 12192000"/>
              <a:gd name="connsiteY55" fmla="*/ 1862176 h 3482342"/>
              <a:gd name="connsiteX56" fmla="*/ 7768994 w 12192000"/>
              <a:gd name="connsiteY56" fmla="*/ 1855721 h 3482342"/>
              <a:gd name="connsiteX57" fmla="*/ 7618027 w 12192000"/>
              <a:gd name="connsiteY57" fmla="*/ 1830959 h 3482342"/>
              <a:gd name="connsiteX58" fmla="*/ 7449425 w 12192000"/>
              <a:gd name="connsiteY58" fmla="*/ 1810910 h 3482342"/>
              <a:gd name="connsiteX59" fmla="*/ 7342915 w 12192000"/>
              <a:gd name="connsiteY59" fmla="*/ 1819827 h 3482342"/>
              <a:gd name="connsiteX60" fmla="*/ 7255191 w 12192000"/>
              <a:gd name="connsiteY60" fmla="*/ 1834354 h 3482342"/>
              <a:gd name="connsiteX61" fmla="*/ 7131205 w 12192000"/>
              <a:gd name="connsiteY61" fmla="*/ 1845557 h 3482342"/>
              <a:gd name="connsiteX62" fmla="*/ 6917124 w 12192000"/>
              <a:gd name="connsiteY62" fmla="*/ 1837109 h 3482342"/>
              <a:gd name="connsiteX63" fmla="*/ 6837145 w 12192000"/>
              <a:gd name="connsiteY63" fmla="*/ 1870724 h 3482342"/>
              <a:gd name="connsiteX64" fmla="*/ 6753991 w 12192000"/>
              <a:gd name="connsiteY64" fmla="*/ 1860969 h 3482342"/>
              <a:gd name="connsiteX65" fmla="*/ 6727754 w 12192000"/>
              <a:gd name="connsiteY65" fmla="*/ 1882372 h 3482342"/>
              <a:gd name="connsiteX66" fmla="*/ 6723371 w 12192000"/>
              <a:gd name="connsiteY66" fmla="*/ 1886494 h 3482342"/>
              <a:gd name="connsiteX67" fmla="*/ 6702779 w 12192000"/>
              <a:gd name="connsiteY67" fmla="*/ 1893601 h 3482342"/>
              <a:gd name="connsiteX68" fmla="*/ 6700779 w 12192000"/>
              <a:gd name="connsiteY68" fmla="*/ 1907344 h 3482342"/>
              <a:gd name="connsiteX69" fmla="*/ 6672513 w 12192000"/>
              <a:gd name="connsiteY69" fmla="*/ 1926452 h 3482342"/>
              <a:gd name="connsiteX70" fmla="*/ 6633549 w 12192000"/>
              <a:gd name="connsiteY70" fmla="*/ 1936255 h 3482342"/>
              <a:gd name="connsiteX71" fmla="*/ 6444344 w 12192000"/>
              <a:gd name="connsiteY71" fmla="*/ 1969663 h 3482342"/>
              <a:gd name="connsiteX72" fmla="*/ 6333446 w 12192000"/>
              <a:gd name="connsiteY72" fmla="*/ 1997163 h 3482342"/>
              <a:gd name="connsiteX73" fmla="*/ 6294933 w 12192000"/>
              <a:gd name="connsiteY73" fmla="*/ 2019412 h 3482342"/>
              <a:gd name="connsiteX74" fmla="*/ 6238719 w 12192000"/>
              <a:gd name="connsiteY74" fmla="*/ 2042547 h 3482342"/>
              <a:gd name="connsiteX75" fmla="*/ 6142310 w 12192000"/>
              <a:gd name="connsiteY75" fmla="*/ 2092510 h 3482342"/>
              <a:gd name="connsiteX76" fmla="*/ 6007916 w 12192000"/>
              <a:gd name="connsiteY76" fmla="*/ 2143752 h 3482342"/>
              <a:gd name="connsiteX77" fmla="*/ 5894610 w 12192000"/>
              <a:gd name="connsiteY77" fmla="*/ 2130684 h 3482342"/>
              <a:gd name="connsiteX78" fmla="*/ 5817682 w 12192000"/>
              <a:gd name="connsiteY78" fmla="*/ 2157358 h 3482342"/>
              <a:gd name="connsiteX79" fmla="*/ 5591469 w 12192000"/>
              <a:gd name="connsiteY79" fmla="*/ 2178389 h 3482342"/>
              <a:gd name="connsiteX80" fmla="*/ 5414282 w 12192000"/>
              <a:gd name="connsiteY80" fmla="*/ 2183070 h 3482342"/>
              <a:gd name="connsiteX81" fmla="*/ 5368369 w 12192000"/>
              <a:gd name="connsiteY81" fmla="*/ 2204272 h 3482342"/>
              <a:gd name="connsiteX82" fmla="*/ 5291263 w 12192000"/>
              <a:gd name="connsiteY82" fmla="*/ 2239182 h 3482342"/>
              <a:gd name="connsiteX83" fmla="*/ 5240857 w 12192000"/>
              <a:gd name="connsiteY83" fmla="*/ 2289444 h 3482342"/>
              <a:gd name="connsiteX84" fmla="*/ 5173523 w 12192000"/>
              <a:gd name="connsiteY84" fmla="*/ 2309057 h 3482342"/>
              <a:gd name="connsiteX85" fmla="*/ 5148543 w 12192000"/>
              <a:gd name="connsiteY85" fmla="*/ 2282356 h 3482342"/>
              <a:gd name="connsiteX86" fmla="*/ 5079548 w 12192000"/>
              <a:gd name="connsiteY86" fmla="*/ 2313485 h 3482342"/>
              <a:gd name="connsiteX87" fmla="*/ 4975908 w 12192000"/>
              <a:gd name="connsiteY87" fmla="*/ 2364128 h 3482342"/>
              <a:gd name="connsiteX88" fmla="*/ 4913723 w 12192000"/>
              <a:gd name="connsiteY88" fmla="*/ 2385265 h 3482342"/>
              <a:gd name="connsiteX89" fmla="*/ 4746485 w 12192000"/>
              <a:gd name="connsiteY89" fmla="*/ 2451769 h 3482342"/>
              <a:gd name="connsiteX90" fmla="*/ 4681588 w 12192000"/>
              <a:gd name="connsiteY90" fmla="*/ 2467494 h 3482342"/>
              <a:gd name="connsiteX91" fmla="*/ 1783655 w 12192000"/>
              <a:gd name="connsiteY91" fmla="*/ 3163860 h 3482342"/>
              <a:gd name="connsiteX92" fmla="*/ 1325955 w 12192000"/>
              <a:gd name="connsiteY92" fmla="*/ 3176692 h 3482342"/>
              <a:gd name="connsiteX93" fmla="*/ 1190384 w 12192000"/>
              <a:gd name="connsiteY93" fmla="*/ 3203504 h 3482342"/>
              <a:gd name="connsiteX94" fmla="*/ 1094537 w 12192000"/>
              <a:gd name="connsiteY94" fmla="*/ 3229469 h 3482342"/>
              <a:gd name="connsiteX95" fmla="*/ 779276 w 12192000"/>
              <a:gd name="connsiteY95" fmla="*/ 3327290 h 3482342"/>
              <a:gd name="connsiteX96" fmla="*/ 600378 w 12192000"/>
              <a:gd name="connsiteY96" fmla="*/ 3335250 h 3482342"/>
              <a:gd name="connsiteX97" fmla="*/ 493457 w 12192000"/>
              <a:gd name="connsiteY97" fmla="*/ 3365044 h 3482342"/>
              <a:gd name="connsiteX98" fmla="*/ 349402 w 12192000"/>
              <a:gd name="connsiteY98" fmla="*/ 3380897 h 3482342"/>
              <a:gd name="connsiteX99" fmla="*/ 192183 w 12192000"/>
              <a:gd name="connsiteY99" fmla="*/ 3460075 h 3482342"/>
              <a:gd name="connsiteX100" fmla="*/ 46713 w 12192000"/>
              <a:gd name="connsiteY100" fmla="*/ 3462986 h 3482342"/>
              <a:gd name="connsiteX101" fmla="*/ 2765 w 12192000"/>
              <a:gd name="connsiteY101" fmla="*/ 3480770 h 3482342"/>
              <a:gd name="connsiteX102" fmla="*/ 0 w 12192000"/>
              <a:gd name="connsiteY102" fmla="*/ 3482342 h 3482342"/>
              <a:gd name="connsiteX103" fmla="*/ 0 w 12192000"/>
              <a:gd name="connsiteY103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39869 w 12192000"/>
              <a:gd name="connsiteY19" fmla="*/ 1126133 h 3482342"/>
              <a:gd name="connsiteX20" fmla="*/ 11003287 w 12192000"/>
              <a:gd name="connsiteY20" fmla="*/ 1243468 h 3482342"/>
              <a:gd name="connsiteX21" fmla="*/ 10815658 w 12192000"/>
              <a:gd name="connsiteY21" fmla="*/ 1287849 h 3482342"/>
              <a:gd name="connsiteX22" fmla="*/ 10635456 w 12192000"/>
              <a:gd name="connsiteY22" fmla="*/ 1337688 h 3482342"/>
              <a:gd name="connsiteX23" fmla="*/ 10629954 w 12192000"/>
              <a:gd name="connsiteY23" fmla="*/ 1330628 h 3482342"/>
              <a:gd name="connsiteX24" fmla="*/ 10623883 w 12192000"/>
              <a:gd name="connsiteY24" fmla="*/ 1332776 h 3482342"/>
              <a:gd name="connsiteX25" fmla="*/ 10622090 w 12192000"/>
              <a:gd name="connsiteY25" fmla="*/ 1341385 h 3482342"/>
              <a:gd name="connsiteX26" fmla="*/ 10573203 w 12192000"/>
              <a:gd name="connsiteY26" fmla="*/ 1351996 h 3482342"/>
              <a:gd name="connsiteX27" fmla="*/ 10513263 w 12192000"/>
              <a:gd name="connsiteY27" fmla="*/ 1350756 h 3482342"/>
              <a:gd name="connsiteX28" fmla="*/ 10464012 w 12192000"/>
              <a:gd name="connsiteY28" fmla="*/ 1391778 h 3482342"/>
              <a:gd name="connsiteX29" fmla="*/ 10405409 w 12192000"/>
              <a:gd name="connsiteY29" fmla="*/ 1422789 h 3482342"/>
              <a:gd name="connsiteX30" fmla="*/ 10370530 w 12192000"/>
              <a:gd name="connsiteY30" fmla="*/ 1441596 h 3482342"/>
              <a:gd name="connsiteX31" fmla="*/ 10264922 w 12192000"/>
              <a:gd name="connsiteY31" fmla="*/ 1472107 h 3482342"/>
              <a:gd name="connsiteX32" fmla="*/ 10058690 w 12192000"/>
              <a:gd name="connsiteY32" fmla="*/ 1474888 h 3482342"/>
              <a:gd name="connsiteX33" fmla="*/ 10004424 w 12192000"/>
              <a:gd name="connsiteY33" fmla="*/ 1489801 h 3482342"/>
              <a:gd name="connsiteX34" fmla="*/ 9999951 w 12192000"/>
              <a:gd name="connsiteY34" fmla="*/ 1499127 h 3482342"/>
              <a:gd name="connsiteX35" fmla="*/ 9845462 w 12192000"/>
              <a:gd name="connsiteY35" fmla="*/ 1548192 h 3482342"/>
              <a:gd name="connsiteX36" fmla="*/ 9736156 w 12192000"/>
              <a:gd name="connsiteY36" fmla="*/ 1581928 h 3482342"/>
              <a:gd name="connsiteX37" fmla="*/ 9693355 w 12192000"/>
              <a:gd name="connsiteY37" fmla="*/ 1602632 h 3482342"/>
              <a:gd name="connsiteX38" fmla="*/ 9664242 w 12192000"/>
              <a:gd name="connsiteY38" fmla="*/ 1622075 h 3482342"/>
              <a:gd name="connsiteX39" fmla="*/ 9579195 w 12192000"/>
              <a:gd name="connsiteY39" fmla="*/ 1648017 h 3482342"/>
              <a:gd name="connsiteX40" fmla="*/ 9433652 w 12192000"/>
              <a:gd name="connsiteY40" fmla="*/ 1681174 h 3482342"/>
              <a:gd name="connsiteX41" fmla="*/ 9403775 w 12192000"/>
              <a:gd name="connsiteY41" fmla="*/ 1690403 h 3482342"/>
              <a:gd name="connsiteX42" fmla="*/ 9382503 w 12192000"/>
              <a:gd name="connsiteY42" fmla="*/ 1706957 h 3482342"/>
              <a:gd name="connsiteX43" fmla="*/ 9381410 w 12192000"/>
              <a:gd name="connsiteY43" fmla="*/ 1718312 h 3482342"/>
              <a:gd name="connsiteX44" fmla="*/ 9365685 w 12192000"/>
              <a:gd name="connsiteY44" fmla="*/ 1724772 h 3482342"/>
              <a:gd name="connsiteX45" fmla="*/ 9278020 w 12192000"/>
              <a:gd name="connsiteY45" fmla="*/ 1741161 h 3482342"/>
              <a:gd name="connsiteX46" fmla="*/ 9217145 w 12192000"/>
              <a:gd name="connsiteY46" fmla="*/ 1771195 h 3482342"/>
              <a:gd name="connsiteX47" fmla="*/ 8955875 w 12192000"/>
              <a:gd name="connsiteY47" fmla="*/ 1796806 h 3482342"/>
              <a:gd name="connsiteX48" fmla="*/ 8648415 w 12192000"/>
              <a:gd name="connsiteY48" fmla="*/ 1878623 h 3482342"/>
              <a:gd name="connsiteX49" fmla="*/ 8524524 w 12192000"/>
              <a:gd name="connsiteY49" fmla="*/ 1902425 h 3482342"/>
              <a:gd name="connsiteX50" fmla="*/ 8436742 w 12192000"/>
              <a:gd name="connsiteY50" fmla="*/ 1923967 h 3482342"/>
              <a:gd name="connsiteX51" fmla="*/ 8345228 w 12192000"/>
              <a:gd name="connsiteY51" fmla="*/ 1939822 h 3482342"/>
              <a:gd name="connsiteX52" fmla="*/ 8236214 w 12192000"/>
              <a:gd name="connsiteY52" fmla="*/ 1909725 h 3482342"/>
              <a:gd name="connsiteX53" fmla="*/ 8132104 w 12192000"/>
              <a:gd name="connsiteY53" fmla="*/ 1895727 h 3482342"/>
              <a:gd name="connsiteX54" fmla="*/ 7918078 w 12192000"/>
              <a:gd name="connsiteY54" fmla="*/ 1862668 h 3482342"/>
              <a:gd name="connsiteX55" fmla="*/ 7817899 w 12192000"/>
              <a:gd name="connsiteY55" fmla="*/ 1862176 h 3482342"/>
              <a:gd name="connsiteX56" fmla="*/ 7768994 w 12192000"/>
              <a:gd name="connsiteY56" fmla="*/ 1855721 h 3482342"/>
              <a:gd name="connsiteX57" fmla="*/ 7618027 w 12192000"/>
              <a:gd name="connsiteY57" fmla="*/ 1830959 h 3482342"/>
              <a:gd name="connsiteX58" fmla="*/ 7449425 w 12192000"/>
              <a:gd name="connsiteY58" fmla="*/ 1810910 h 3482342"/>
              <a:gd name="connsiteX59" fmla="*/ 7342915 w 12192000"/>
              <a:gd name="connsiteY59" fmla="*/ 1819827 h 3482342"/>
              <a:gd name="connsiteX60" fmla="*/ 7255191 w 12192000"/>
              <a:gd name="connsiteY60" fmla="*/ 1834354 h 3482342"/>
              <a:gd name="connsiteX61" fmla="*/ 7131205 w 12192000"/>
              <a:gd name="connsiteY61" fmla="*/ 1845557 h 3482342"/>
              <a:gd name="connsiteX62" fmla="*/ 6917124 w 12192000"/>
              <a:gd name="connsiteY62" fmla="*/ 1837109 h 3482342"/>
              <a:gd name="connsiteX63" fmla="*/ 6837145 w 12192000"/>
              <a:gd name="connsiteY63" fmla="*/ 1870724 h 3482342"/>
              <a:gd name="connsiteX64" fmla="*/ 6753991 w 12192000"/>
              <a:gd name="connsiteY64" fmla="*/ 1860969 h 3482342"/>
              <a:gd name="connsiteX65" fmla="*/ 6727754 w 12192000"/>
              <a:gd name="connsiteY65" fmla="*/ 1882372 h 3482342"/>
              <a:gd name="connsiteX66" fmla="*/ 6723371 w 12192000"/>
              <a:gd name="connsiteY66" fmla="*/ 1886494 h 3482342"/>
              <a:gd name="connsiteX67" fmla="*/ 6702779 w 12192000"/>
              <a:gd name="connsiteY67" fmla="*/ 1893601 h 3482342"/>
              <a:gd name="connsiteX68" fmla="*/ 6700779 w 12192000"/>
              <a:gd name="connsiteY68" fmla="*/ 1907344 h 3482342"/>
              <a:gd name="connsiteX69" fmla="*/ 6672513 w 12192000"/>
              <a:gd name="connsiteY69" fmla="*/ 1926452 h 3482342"/>
              <a:gd name="connsiteX70" fmla="*/ 6633549 w 12192000"/>
              <a:gd name="connsiteY70" fmla="*/ 1936255 h 3482342"/>
              <a:gd name="connsiteX71" fmla="*/ 6444344 w 12192000"/>
              <a:gd name="connsiteY71" fmla="*/ 1969663 h 3482342"/>
              <a:gd name="connsiteX72" fmla="*/ 6333446 w 12192000"/>
              <a:gd name="connsiteY72" fmla="*/ 1997163 h 3482342"/>
              <a:gd name="connsiteX73" fmla="*/ 6294933 w 12192000"/>
              <a:gd name="connsiteY73" fmla="*/ 2019412 h 3482342"/>
              <a:gd name="connsiteX74" fmla="*/ 6238719 w 12192000"/>
              <a:gd name="connsiteY74" fmla="*/ 2042547 h 3482342"/>
              <a:gd name="connsiteX75" fmla="*/ 6142310 w 12192000"/>
              <a:gd name="connsiteY75" fmla="*/ 2092510 h 3482342"/>
              <a:gd name="connsiteX76" fmla="*/ 6007916 w 12192000"/>
              <a:gd name="connsiteY76" fmla="*/ 2143752 h 3482342"/>
              <a:gd name="connsiteX77" fmla="*/ 5894610 w 12192000"/>
              <a:gd name="connsiteY77" fmla="*/ 2130684 h 3482342"/>
              <a:gd name="connsiteX78" fmla="*/ 5817682 w 12192000"/>
              <a:gd name="connsiteY78" fmla="*/ 2157358 h 3482342"/>
              <a:gd name="connsiteX79" fmla="*/ 5591469 w 12192000"/>
              <a:gd name="connsiteY79" fmla="*/ 2178389 h 3482342"/>
              <a:gd name="connsiteX80" fmla="*/ 5414282 w 12192000"/>
              <a:gd name="connsiteY80" fmla="*/ 2183070 h 3482342"/>
              <a:gd name="connsiteX81" fmla="*/ 5368369 w 12192000"/>
              <a:gd name="connsiteY81" fmla="*/ 2204272 h 3482342"/>
              <a:gd name="connsiteX82" fmla="*/ 5291263 w 12192000"/>
              <a:gd name="connsiteY82" fmla="*/ 2239182 h 3482342"/>
              <a:gd name="connsiteX83" fmla="*/ 5240857 w 12192000"/>
              <a:gd name="connsiteY83" fmla="*/ 2289444 h 3482342"/>
              <a:gd name="connsiteX84" fmla="*/ 5173523 w 12192000"/>
              <a:gd name="connsiteY84" fmla="*/ 2309057 h 3482342"/>
              <a:gd name="connsiteX85" fmla="*/ 5148543 w 12192000"/>
              <a:gd name="connsiteY85" fmla="*/ 2282356 h 3482342"/>
              <a:gd name="connsiteX86" fmla="*/ 5079548 w 12192000"/>
              <a:gd name="connsiteY86" fmla="*/ 2313485 h 3482342"/>
              <a:gd name="connsiteX87" fmla="*/ 4975908 w 12192000"/>
              <a:gd name="connsiteY87" fmla="*/ 2364128 h 3482342"/>
              <a:gd name="connsiteX88" fmla="*/ 4913723 w 12192000"/>
              <a:gd name="connsiteY88" fmla="*/ 2385265 h 3482342"/>
              <a:gd name="connsiteX89" fmla="*/ 4746485 w 12192000"/>
              <a:gd name="connsiteY89" fmla="*/ 2451769 h 3482342"/>
              <a:gd name="connsiteX90" fmla="*/ 4681588 w 12192000"/>
              <a:gd name="connsiteY90" fmla="*/ 2467494 h 3482342"/>
              <a:gd name="connsiteX91" fmla="*/ 1783655 w 12192000"/>
              <a:gd name="connsiteY91" fmla="*/ 3163860 h 3482342"/>
              <a:gd name="connsiteX92" fmla="*/ 1325955 w 12192000"/>
              <a:gd name="connsiteY92" fmla="*/ 3176692 h 3482342"/>
              <a:gd name="connsiteX93" fmla="*/ 1190384 w 12192000"/>
              <a:gd name="connsiteY93" fmla="*/ 3203504 h 3482342"/>
              <a:gd name="connsiteX94" fmla="*/ 1094537 w 12192000"/>
              <a:gd name="connsiteY94" fmla="*/ 3229469 h 3482342"/>
              <a:gd name="connsiteX95" fmla="*/ 779276 w 12192000"/>
              <a:gd name="connsiteY95" fmla="*/ 3327290 h 3482342"/>
              <a:gd name="connsiteX96" fmla="*/ 600378 w 12192000"/>
              <a:gd name="connsiteY96" fmla="*/ 3335250 h 3482342"/>
              <a:gd name="connsiteX97" fmla="*/ 493457 w 12192000"/>
              <a:gd name="connsiteY97" fmla="*/ 3365044 h 3482342"/>
              <a:gd name="connsiteX98" fmla="*/ 349402 w 12192000"/>
              <a:gd name="connsiteY98" fmla="*/ 3380897 h 3482342"/>
              <a:gd name="connsiteX99" fmla="*/ 192183 w 12192000"/>
              <a:gd name="connsiteY99" fmla="*/ 3460075 h 3482342"/>
              <a:gd name="connsiteX100" fmla="*/ 46713 w 12192000"/>
              <a:gd name="connsiteY100" fmla="*/ 3462986 h 3482342"/>
              <a:gd name="connsiteX101" fmla="*/ 2765 w 12192000"/>
              <a:gd name="connsiteY101" fmla="*/ 3480770 h 3482342"/>
              <a:gd name="connsiteX102" fmla="*/ 0 w 12192000"/>
              <a:gd name="connsiteY102" fmla="*/ 3482342 h 3482342"/>
              <a:gd name="connsiteX103" fmla="*/ 0 w 12192000"/>
              <a:gd name="connsiteY103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3986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35456 w 12192000"/>
              <a:gd name="connsiteY22" fmla="*/ 1337688 h 3482342"/>
              <a:gd name="connsiteX23" fmla="*/ 10629954 w 12192000"/>
              <a:gd name="connsiteY23" fmla="*/ 1330628 h 3482342"/>
              <a:gd name="connsiteX24" fmla="*/ 10623883 w 12192000"/>
              <a:gd name="connsiteY24" fmla="*/ 1332776 h 3482342"/>
              <a:gd name="connsiteX25" fmla="*/ 10622090 w 12192000"/>
              <a:gd name="connsiteY25" fmla="*/ 1341385 h 3482342"/>
              <a:gd name="connsiteX26" fmla="*/ 10573203 w 12192000"/>
              <a:gd name="connsiteY26" fmla="*/ 1351996 h 3482342"/>
              <a:gd name="connsiteX27" fmla="*/ 10513263 w 12192000"/>
              <a:gd name="connsiteY27" fmla="*/ 1350756 h 3482342"/>
              <a:gd name="connsiteX28" fmla="*/ 10464012 w 12192000"/>
              <a:gd name="connsiteY28" fmla="*/ 1391778 h 3482342"/>
              <a:gd name="connsiteX29" fmla="*/ 10405409 w 12192000"/>
              <a:gd name="connsiteY29" fmla="*/ 1422789 h 3482342"/>
              <a:gd name="connsiteX30" fmla="*/ 10370530 w 12192000"/>
              <a:gd name="connsiteY30" fmla="*/ 1441596 h 3482342"/>
              <a:gd name="connsiteX31" fmla="*/ 10264922 w 12192000"/>
              <a:gd name="connsiteY31" fmla="*/ 1472107 h 3482342"/>
              <a:gd name="connsiteX32" fmla="*/ 10058690 w 12192000"/>
              <a:gd name="connsiteY32" fmla="*/ 1474888 h 3482342"/>
              <a:gd name="connsiteX33" fmla="*/ 10004424 w 12192000"/>
              <a:gd name="connsiteY33" fmla="*/ 1489801 h 3482342"/>
              <a:gd name="connsiteX34" fmla="*/ 9999951 w 12192000"/>
              <a:gd name="connsiteY34" fmla="*/ 1499127 h 3482342"/>
              <a:gd name="connsiteX35" fmla="*/ 9845462 w 12192000"/>
              <a:gd name="connsiteY35" fmla="*/ 1548192 h 3482342"/>
              <a:gd name="connsiteX36" fmla="*/ 9736156 w 12192000"/>
              <a:gd name="connsiteY36" fmla="*/ 1581928 h 3482342"/>
              <a:gd name="connsiteX37" fmla="*/ 9693355 w 12192000"/>
              <a:gd name="connsiteY37" fmla="*/ 1602632 h 3482342"/>
              <a:gd name="connsiteX38" fmla="*/ 9664242 w 12192000"/>
              <a:gd name="connsiteY38" fmla="*/ 1622075 h 3482342"/>
              <a:gd name="connsiteX39" fmla="*/ 9579195 w 12192000"/>
              <a:gd name="connsiteY39" fmla="*/ 1648017 h 3482342"/>
              <a:gd name="connsiteX40" fmla="*/ 9433652 w 12192000"/>
              <a:gd name="connsiteY40" fmla="*/ 1681174 h 3482342"/>
              <a:gd name="connsiteX41" fmla="*/ 9403775 w 12192000"/>
              <a:gd name="connsiteY41" fmla="*/ 1690403 h 3482342"/>
              <a:gd name="connsiteX42" fmla="*/ 9382503 w 12192000"/>
              <a:gd name="connsiteY42" fmla="*/ 1706957 h 3482342"/>
              <a:gd name="connsiteX43" fmla="*/ 9381410 w 12192000"/>
              <a:gd name="connsiteY43" fmla="*/ 1718312 h 3482342"/>
              <a:gd name="connsiteX44" fmla="*/ 9365685 w 12192000"/>
              <a:gd name="connsiteY44" fmla="*/ 1724772 h 3482342"/>
              <a:gd name="connsiteX45" fmla="*/ 9278020 w 12192000"/>
              <a:gd name="connsiteY45" fmla="*/ 1741161 h 3482342"/>
              <a:gd name="connsiteX46" fmla="*/ 9217145 w 12192000"/>
              <a:gd name="connsiteY46" fmla="*/ 1771195 h 3482342"/>
              <a:gd name="connsiteX47" fmla="*/ 8955875 w 12192000"/>
              <a:gd name="connsiteY47" fmla="*/ 1796806 h 3482342"/>
              <a:gd name="connsiteX48" fmla="*/ 8648415 w 12192000"/>
              <a:gd name="connsiteY48" fmla="*/ 1878623 h 3482342"/>
              <a:gd name="connsiteX49" fmla="*/ 8524524 w 12192000"/>
              <a:gd name="connsiteY49" fmla="*/ 1902425 h 3482342"/>
              <a:gd name="connsiteX50" fmla="*/ 8436742 w 12192000"/>
              <a:gd name="connsiteY50" fmla="*/ 1923967 h 3482342"/>
              <a:gd name="connsiteX51" fmla="*/ 8345228 w 12192000"/>
              <a:gd name="connsiteY51" fmla="*/ 1939822 h 3482342"/>
              <a:gd name="connsiteX52" fmla="*/ 8236214 w 12192000"/>
              <a:gd name="connsiteY52" fmla="*/ 1909725 h 3482342"/>
              <a:gd name="connsiteX53" fmla="*/ 8132104 w 12192000"/>
              <a:gd name="connsiteY53" fmla="*/ 1895727 h 3482342"/>
              <a:gd name="connsiteX54" fmla="*/ 7918078 w 12192000"/>
              <a:gd name="connsiteY54" fmla="*/ 1862668 h 3482342"/>
              <a:gd name="connsiteX55" fmla="*/ 7817899 w 12192000"/>
              <a:gd name="connsiteY55" fmla="*/ 1862176 h 3482342"/>
              <a:gd name="connsiteX56" fmla="*/ 7768994 w 12192000"/>
              <a:gd name="connsiteY56" fmla="*/ 1855721 h 3482342"/>
              <a:gd name="connsiteX57" fmla="*/ 7618027 w 12192000"/>
              <a:gd name="connsiteY57" fmla="*/ 1830959 h 3482342"/>
              <a:gd name="connsiteX58" fmla="*/ 7449425 w 12192000"/>
              <a:gd name="connsiteY58" fmla="*/ 1810910 h 3482342"/>
              <a:gd name="connsiteX59" fmla="*/ 7342915 w 12192000"/>
              <a:gd name="connsiteY59" fmla="*/ 1819827 h 3482342"/>
              <a:gd name="connsiteX60" fmla="*/ 7255191 w 12192000"/>
              <a:gd name="connsiteY60" fmla="*/ 1834354 h 3482342"/>
              <a:gd name="connsiteX61" fmla="*/ 7131205 w 12192000"/>
              <a:gd name="connsiteY61" fmla="*/ 1845557 h 3482342"/>
              <a:gd name="connsiteX62" fmla="*/ 6917124 w 12192000"/>
              <a:gd name="connsiteY62" fmla="*/ 1837109 h 3482342"/>
              <a:gd name="connsiteX63" fmla="*/ 6837145 w 12192000"/>
              <a:gd name="connsiteY63" fmla="*/ 1870724 h 3482342"/>
              <a:gd name="connsiteX64" fmla="*/ 6753991 w 12192000"/>
              <a:gd name="connsiteY64" fmla="*/ 1860969 h 3482342"/>
              <a:gd name="connsiteX65" fmla="*/ 6727754 w 12192000"/>
              <a:gd name="connsiteY65" fmla="*/ 1882372 h 3482342"/>
              <a:gd name="connsiteX66" fmla="*/ 6723371 w 12192000"/>
              <a:gd name="connsiteY66" fmla="*/ 1886494 h 3482342"/>
              <a:gd name="connsiteX67" fmla="*/ 6702779 w 12192000"/>
              <a:gd name="connsiteY67" fmla="*/ 1893601 h 3482342"/>
              <a:gd name="connsiteX68" fmla="*/ 6700779 w 12192000"/>
              <a:gd name="connsiteY68" fmla="*/ 1907344 h 3482342"/>
              <a:gd name="connsiteX69" fmla="*/ 6672513 w 12192000"/>
              <a:gd name="connsiteY69" fmla="*/ 1926452 h 3482342"/>
              <a:gd name="connsiteX70" fmla="*/ 6633549 w 12192000"/>
              <a:gd name="connsiteY70" fmla="*/ 1936255 h 3482342"/>
              <a:gd name="connsiteX71" fmla="*/ 6444344 w 12192000"/>
              <a:gd name="connsiteY71" fmla="*/ 1969663 h 3482342"/>
              <a:gd name="connsiteX72" fmla="*/ 6333446 w 12192000"/>
              <a:gd name="connsiteY72" fmla="*/ 1997163 h 3482342"/>
              <a:gd name="connsiteX73" fmla="*/ 6294933 w 12192000"/>
              <a:gd name="connsiteY73" fmla="*/ 2019412 h 3482342"/>
              <a:gd name="connsiteX74" fmla="*/ 6238719 w 12192000"/>
              <a:gd name="connsiteY74" fmla="*/ 2042547 h 3482342"/>
              <a:gd name="connsiteX75" fmla="*/ 6142310 w 12192000"/>
              <a:gd name="connsiteY75" fmla="*/ 2092510 h 3482342"/>
              <a:gd name="connsiteX76" fmla="*/ 6007916 w 12192000"/>
              <a:gd name="connsiteY76" fmla="*/ 2143752 h 3482342"/>
              <a:gd name="connsiteX77" fmla="*/ 5894610 w 12192000"/>
              <a:gd name="connsiteY77" fmla="*/ 2130684 h 3482342"/>
              <a:gd name="connsiteX78" fmla="*/ 5817682 w 12192000"/>
              <a:gd name="connsiteY78" fmla="*/ 2157358 h 3482342"/>
              <a:gd name="connsiteX79" fmla="*/ 5591469 w 12192000"/>
              <a:gd name="connsiteY79" fmla="*/ 2178389 h 3482342"/>
              <a:gd name="connsiteX80" fmla="*/ 5414282 w 12192000"/>
              <a:gd name="connsiteY80" fmla="*/ 2183070 h 3482342"/>
              <a:gd name="connsiteX81" fmla="*/ 5368369 w 12192000"/>
              <a:gd name="connsiteY81" fmla="*/ 2204272 h 3482342"/>
              <a:gd name="connsiteX82" fmla="*/ 5291263 w 12192000"/>
              <a:gd name="connsiteY82" fmla="*/ 2239182 h 3482342"/>
              <a:gd name="connsiteX83" fmla="*/ 5240857 w 12192000"/>
              <a:gd name="connsiteY83" fmla="*/ 2289444 h 3482342"/>
              <a:gd name="connsiteX84" fmla="*/ 5173523 w 12192000"/>
              <a:gd name="connsiteY84" fmla="*/ 2309057 h 3482342"/>
              <a:gd name="connsiteX85" fmla="*/ 5148543 w 12192000"/>
              <a:gd name="connsiteY85" fmla="*/ 2282356 h 3482342"/>
              <a:gd name="connsiteX86" fmla="*/ 5079548 w 12192000"/>
              <a:gd name="connsiteY86" fmla="*/ 2313485 h 3482342"/>
              <a:gd name="connsiteX87" fmla="*/ 4975908 w 12192000"/>
              <a:gd name="connsiteY87" fmla="*/ 2364128 h 3482342"/>
              <a:gd name="connsiteX88" fmla="*/ 4913723 w 12192000"/>
              <a:gd name="connsiteY88" fmla="*/ 2385265 h 3482342"/>
              <a:gd name="connsiteX89" fmla="*/ 4746485 w 12192000"/>
              <a:gd name="connsiteY89" fmla="*/ 2451769 h 3482342"/>
              <a:gd name="connsiteX90" fmla="*/ 4681588 w 12192000"/>
              <a:gd name="connsiteY90" fmla="*/ 2467494 h 3482342"/>
              <a:gd name="connsiteX91" fmla="*/ 1783655 w 12192000"/>
              <a:gd name="connsiteY91" fmla="*/ 3163860 h 3482342"/>
              <a:gd name="connsiteX92" fmla="*/ 1325955 w 12192000"/>
              <a:gd name="connsiteY92" fmla="*/ 3176692 h 3482342"/>
              <a:gd name="connsiteX93" fmla="*/ 1190384 w 12192000"/>
              <a:gd name="connsiteY93" fmla="*/ 3203504 h 3482342"/>
              <a:gd name="connsiteX94" fmla="*/ 1094537 w 12192000"/>
              <a:gd name="connsiteY94" fmla="*/ 3229469 h 3482342"/>
              <a:gd name="connsiteX95" fmla="*/ 779276 w 12192000"/>
              <a:gd name="connsiteY95" fmla="*/ 3327290 h 3482342"/>
              <a:gd name="connsiteX96" fmla="*/ 600378 w 12192000"/>
              <a:gd name="connsiteY96" fmla="*/ 3335250 h 3482342"/>
              <a:gd name="connsiteX97" fmla="*/ 493457 w 12192000"/>
              <a:gd name="connsiteY97" fmla="*/ 3365044 h 3482342"/>
              <a:gd name="connsiteX98" fmla="*/ 349402 w 12192000"/>
              <a:gd name="connsiteY98" fmla="*/ 3380897 h 3482342"/>
              <a:gd name="connsiteX99" fmla="*/ 192183 w 12192000"/>
              <a:gd name="connsiteY99" fmla="*/ 3460075 h 3482342"/>
              <a:gd name="connsiteX100" fmla="*/ 46713 w 12192000"/>
              <a:gd name="connsiteY100" fmla="*/ 3462986 h 3482342"/>
              <a:gd name="connsiteX101" fmla="*/ 2765 w 12192000"/>
              <a:gd name="connsiteY101" fmla="*/ 3480770 h 3482342"/>
              <a:gd name="connsiteX102" fmla="*/ 0 w 12192000"/>
              <a:gd name="connsiteY102" fmla="*/ 3482342 h 3482342"/>
              <a:gd name="connsiteX103" fmla="*/ 0 w 12192000"/>
              <a:gd name="connsiteY103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35456 w 12192000"/>
              <a:gd name="connsiteY22" fmla="*/ 1337688 h 3482342"/>
              <a:gd name="connsiteX23" fmla="*/ 10629954 w 12192000"/>
              <a:gd name="connsiteY23" fmla="*/ 1330628 h 3482342"/>
              <a:gd name="connsiteX24" fmla="*/ 10623883 w 12192000"/>
              <a:gd name="connsiteY24" fmla="*/ 1332776 h 3482342"/>
              <a:gd name="connsiteX25" fmla="*/ 10622090 w 12192000"/>
              <a:gd name="connsiteY25" fmla="*/ 1341385 h 3482342"/>
              <a:gd name="connsiteX26" fmla="*/ 10573203 w 12192000"/>
              <a:gd name="connsiteY26" fmla="*/ 1351996 h 3482342"/>
              <a:gd name="connsiteX27" fmla="*/ 10513263 w 12192000"/>
              <a:gd name="connsiteY27" fmla="*/ 1350756 h 3482342"/>
              <a:gd name="connsiteX28" fmla="*/ 10464012 w 12192000"/>
              <a:gd name="connsiteY28" fmla="*/ 1391778 h 3482342"/>
              <a:gd name="connsiteX29" fmla="*/ 10405409 w 12192000"/>
              <a:gd name="connsiteY29" fmla="*/ 1422789 h 3482342"/>
              <a:gd name="connsiteX30" fmla="*/ 10370530 w 12192000"/>
              <a:gd name="connsiteY30" fmla="*/ 1441596 h 3482342"/>
              <a:gd name="connsiteX31" fmla="*/ 10264922 w 12192000"/>
              <a:gd name="connsiteY31" fmla="*/ 1472107 h 3482342"/>
              <a:gd name="connsiteX32" fmla="*/ 10058690 w 12192000"/>
              <a:gd name="connsiteY32" fmla="*/ 1474888 h 3482342"/>
              <a:gd name="connsiteX33" fmla="*/ 10004424 w 12192000"/>
              <a:gd name="connsiteY33" fmla="*/ 1489801 h 3482342"/>
              <a:gd name="connsiteX34" fmla="*/ 9999951 w 12192000"/>
              <a:gd name="connsiteY34" fmla="*/ 1499127 h 3482342"/>
              <a:gd name="connsiteX35" fmla="*/ 9845462 w 12192000"/>
              <a:gd name="connsiteY35" fmla="*/ 1548192 h 3482342"/>
              <a:gd name="connsiteX36" fmla="*/ 9736156 w 12192000"/>
              <a:gd name="connsiteY36" fmla="*/ 1581928 h 3482342"/>
              <a:gd name="connsiteX37" fmla="*/ 9693355 w 12192000"/>
              <a:gd name="connsiteY37" fmla="*/ 1602632 h 3482342"/>
              <a:gd name="connsiteX38" fmla="*/ 9664242 w 12192000"/>
              <a:gd name="connsiteY38" fmla="*/ 1622075 h 3482342"/>
              <a:gd name="connsiteX39" fmla="*/ 9579195 w 12192000"/>
              <a:gd name="connsiteY39" fmla="*/ 1648017 h 3482342"/>
              <a:gd name="connsiteX40" fmla="*/ 9433652 w 12192000"/>
              <a:gd name="connsiteY40" fmla="*/ 1681174 h 3482342"/>
              <a:gd name="connsiteX41" fmla="*/ 9403775 w 12192000"/>
              <a:gd name="connsiteY41" fmla="*/ 1690403 h 3482342"/>
              <a:gd name="connsiteX42" fmla="*/ 9382503 w 12192000"/>
              <a:gd name="connsiteY42" fmla="*/ 1706957 h 3482342"/>
              <a:gd name="connsiteX43" fmla="*/ 9381410 w 12192000"/>
              <a:gd name="connsiteY43" fmla="*/ 1718312 h 3482342"/>
              <a:gd name="connsiteX44" fmla="*/ 9365685 w 12192000"/>
              <a:gd name="connsiteY44" fmla="*/ 1724772 h 3482342"/>
              <a:gd name="connsiteX45" fmla="*/ 9278020 w 12192000"/>
              <a:gd name="connsiteY45" fmla="*/ 1741161 h 3482342"/>
              <a:gd name="connsiteX46" fmla="*/ 9217145 w 12192000"/>
              <a:gd name="connsiteY46" fmla="*/ 1771195 h 3482342"/>
              <a:gd name="connsiteX47" fmla="*/ 8955875 w 12192000"/>
              <a:gd name="connsiteY47" fmla="*/ 1796806 h 3482342"/>
              <a:gd name="connsiteX48" fmla="*/ 8648415 w 12192000"/>
              <a:gd name="connsiteY48" fmla="*/ 1878623 h 3482342"/>
              <a:gd name="connsiteX49" fmla="*/ 8524524 w 12192000"/>
              <a:gd name="connsiteY49" fmla="*/ 1902425 h 3482342"/>
              <a:gd name="connsiteX50" fmla="*/ 8436742 w 12192000"/>
              <a:gd name="connsiteY50" fmla="*/ 1923967 h 3482342"/>
              <a:gd name="connsiteX51" fmla="*/ 8345228 w 12192000"/>
              <a:gd name="connsiteY51" fmla="*/ 1939822 h 3482342"/>
              <a:gd name="connsiteX52" fmla="*/ 8236214 w 12192000"/>
              <a:gd name="connsiteY52" fmla="*/ 1909725 h 3482342"/>
              <a:gd name="connsiteX53" fmla="*/ 8132104 w 12192000"/>
              <a:gd name="connsiteY53" fmla="*/ 1895727 h 3482342"/>
              <a:gd name="connsiteX54" fmla="*/ 7918078 w 12192000"/>
              <a:gd name="connsiteY54" fmla="*/ 1862668 h 3482342"/>
              <a:gd name="connsiteX55" fmla="*/ 7817899 w 12192000"/>
              <a:gd name="connsiteY55" fmla="*/ 1862176 h 3482342"/>
              <a:gd name="connsiteX56" fmla="*/ 7768994 w 12192000"/>
              <a:gd name="connsiteY56" fmla="*/ 1855721 h 3482342"/>
              <a:gd name="connsiteX57" fmla="*/ 7618027 w 12192000"/>
              <a:gd name="connsiteY57" fmla="*/ 1830959 h 3482342"/>
              <a:gd name="connsiteX58" fmla="*/ 7449425 w 12192000"/>
              <a:gd name="connsiteY58" fmla="*/ 1810910 h 3482342"/>
              <a:gd name="connsiteX59" fmla="*/ 7342915 w 12192000"/>
              <a:gd name="connsiteY59" fmla="*/ 1819827 h 3482342"/>
              <a:gd name="connsiteX60" fmla="*/ 7255191 w 12192000"/>
              <a:gd name="connsiteY60" fmla="*/ 1834354 h 3482342"/>
              <a:gd name="connsiteX61" fmla="*/ 7131205 w 12192000"/>
              <a:gd name="connsiteY61" fmla="*/ 1845557 h 3482342"/>
              <a:gd name="connsiteX62" fmla="*/ 6917124 w 12192000"/>
              <a:gd name="connsiteY62" fmla="*/ 1837109 h 3482342"/>
              <a:gd name="connsiteX63" fmla="*/ 6837145 w 12192000"/>
              <a:gd name="connsiteY63" fmla="*/ 1870724 h 3482342"/>
              <a:gd name="connsiteX64" fmla="*/ 6753991 w 12192000"/>
              <a:gd name="connsiteY64" fmla="*/ 1860969 h 3482342"/>
              <a:gd name="connsiteX65" fmla="*/ 6727754 w 12192000"/>
              <a:gd name="connsiteY65" fmla="*/ 1882372 h 3482342"/>
              <a:gd name="connsiteX66" fmla="*/ 6723371 w 12192000"/>
              <a:gd name="connsiteY66" fmla="*/ 1886494 h 3482342"/>
              <a:gd name="connsiteX67" fmla="*/ 6702779 w 12192000"/>
              <a:gd name="connsiteY67" fmla="*/ 1893601 h 3482342"/>
              <a:gd name="connsiteX68" fmla="*/ 6700779 w 12192000"/>
              <a:gd name="connsiteY68" fmla="*/ 1907344 h 3482342"/>
              <a:gd name="connsiteX69" fmla="*/ 6672513 w 12192000"/>
              <a:gd name="connsiteY69" fmla="*/ 1926452 h 3482342"/>
              <a:gd name="connsiteX70" fmla="*/ 6633549 w 12192000"/>
              <a:gd name="connsiteY70" fmla="*/ 1936255 h 3482342"/>
              <a:gd name="connsiteX71" fmla="*/ 6444344 w 12192000"/>
              <a:gd name="connsiteY71" fmla="*/ 1969663 h 3482342"/>
              <a:gd name="connsiteX72" fmla="*/ 6333446 w 12192000"/>
              <a:gd name="connsiteY72" fmla="*/ 1997163 h 3482342"/>
              <a:gd name="connsiteX73" fmla="*/ 6294933 w 12192000"/>
              <a:gd name="connsiteY73" fmla="*/ 2019412 h 3482342"/>
              <a:gd name="connsiteX74" fmla="*/ 6238719 w 12192000"/>
              <a:gd name="connsiteY74" fmla="*/ 2042547 h 3482342"/>
              <a:gd name="connsiteX75" fmla="*/ 6142310 w 12192000"/>
              <a:gd name="connsiteY75" fmla="*/ 2092510 h 3482342"/>
              <a:gd name="connsiteX76" fmla="*/ 6007916 w 12192000"/>
              <a:gd name="connsiteY76" fmla="*/ 2143752 h 3482342"/>
              <a:gd name="connsiteX77" fmla="*/ 5894610 w 12192000"/>
              <a:gd name="connsiteY77" fmla="*/ 2130684 h 3482342"/>
              <a:gd name="connsiteX78" fmla="*/ 5817682 w 12192000"/>
              <a:gd name="connsiteY78" fmla="*/ 2157358 h 3482342"/>
              <a:gd name="connsiteX79" fmla="*/ 5591469 w 12192000"/>
              <a:gd name="connsiteY79" fmla="*/ 2178389 h 3482342"/>
              <a:gd name="connsiteX80" fmla="*/ 5414282 w 12192000"/>
              <a:gd name="connsiteY80" fmla="*/ 2183070 h 3482342"/>
              <a:gd name="connsiteX81" fmla="*/ 5368369 w 12192000"/>
              <a:gd name="connsiteY81" fmla="*/ 2204272 h 3482342"/>
              <a:gd name="connsiteX82" fmla="*/ 5291263 w 12192000"/>
              <a:gd name="connsiteY82" fmla="*/ 2239182 h 3482342"/>
              <a:gd name="connsiteX83" fmla="*/ 5240857 w 12192000"/>
              <a:gd name="connsiteY83" fmla="*/ 2289444 h 3482342"/>
              <a:gd name="connsiteX84" fmla="*/ 5173523 w 12192000"/>
              <a:gd name="connsiteY84" fmla="*/ 2309057 h 3482342"/>
              <a:gd name="connsiteX85" fmla="*/ 5148543 w 12192000"/>
              <a:gd name="connsiteY85" fmla="*/ 2282356 h 3482342"/>
              <a:gd name="connsiteX86" fmla="*/ 5079548 w 12192000"/>
              <a:gd name="connsiteY86" fmla="*/ 2313485 h 3482342"/>
              <a:gd name="connsiteX87" fmla="*/ 4975908 w 12192000"/>
              <a:gd name="connsiteY87" fmla="*/ 2364128 h 3482342"/>
              <a:gd name="connsiteX88" fmla="*/ 4913723 w 12192000"/>
              <a:gd name="connsiteY88" fmla="*/ 2385265 h 3482342"/>
              <a:gd name="connsiteX89" fmla="*/ 4746485 w 12192000"/>
              <a:gd name="connsiteY89" fmla="*/ 2451769 h 3482342"/>
              <a:gd name="connsiteX90" fmla="*/ 4681588 w 12192000"/>
              <a:gd name="connsiteY90" fmla="*/ 2467494 h 3482342"/>
              <a:gd name="connsiteX91" fmla="*/ 1783655 w 12192000"/>
              <a:gd name="connsiteY91" fmla="*/ 3163860 h 3482342"/>
              <a:gd name="connsiteX92" fmla="*/ 1325955 w 12192000"/>
              <a:gd name="connsiteY92" fmla="*/ 3176692 h 3482342"/>
              <a:gd name="connsiteX93" fmla="*/ 1190384 w 12192000"/>
              <a:gd name="connsiteY93" fmla="*/ 3203504 h 3482342"/>
              <a:gd name="connsiteX94" fmla="*/ 1094537 w 12192000"/>
              <a:gd name="connsiteY94" fmla="*/ 3229469 h 3482342"/>
              <a:gd name="connsiteX95" fmla="*/ 779276 w 12192000"/>
              <a:gd name="connsiteY95" fmla="*/ 3327290 h 3482342"/>
              <a:gd name="connsiteX96" fmla="*/ 600378 w 12192000"/>
              <a:gd name="connsiteY96" fmla="*/ 3335250 h 3482342"/>
              <a:gd name="connsiteX97" fmla="*/ 493457 w 12192000"/>
              <a:gd name="connsiteY97" fmla="*/ 3365044 h 3482342"/>
              <a:gd name="connsiteX98" fmla="*/ 349402 w 12192000"/>
              <a:gd name="connsiteY98" fmla="*/ 3380897 h 3482342"/>
              <a:gd name="connsiteX99" fmla="*/ 192183 w 12192000"/>
              <a:gd name="connsiteY99" fmla="*/ 3460075 h 3482342"/>
              <a:gd name="connsiteX100" fmla="*/ 46713 w 12192000"/>
              <a:gd name="connsiteY100" fmla="*/ 3462986 h 3482342"/>
              <a:gd name="connsiteX101" fmla="*/ 2765 w 12192000"/>
              <a:gd name="connsiteY101" fmla="*/ 3480770 h 3482342"/>
              <a:gd name="connsiteX102" fmla="*/ 0 w 12192000"/>
              <a:gd name="connsiteY102" fmla="*/ 3482342 h 3482342"/>
              <a:gd name="connsiteX103" fmla="*/ 0 w 12192000"/>
              <a:gd name="connsiteY103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35456 w 12192000"/>
              <a:gd name="connsiteY22" fmla="*/ 1337688 h 3482342"/>
              <a:gd name="connsiteX23" fmla="*/ 10629954 w 12192000"/>
              <a:gd name="connsiteY23" fmla="*/ 1330628 h 3482342"/>
              <a:gd name="connsiteX24" fmla="*/ 10623883 w 12192000"/>
              <a:gd name="connsiteY24" fmla="*/ 1332776 h 3482342"/>
              <a:gd name="connsiteX25" fmla="*/ 10573203 w 12192000"/>
              <a:gd name="connsiteY25" fmla="*/ 1351996 h 3482342"/>
              <a:gd name="connsiteX26" fmla="*/ 10513263 w 12192000"/>
              <a:gd name="connsiteY26" fmla="*/ 1350756 h 3482342"/>
              <a:gd name="connsiteX27" fmla="*/ 10464012 w 12192000"/>
              <a:gd name="connsiteY27" fmla="*/ 1391778 h 3482342"/>
              <a:gd name="connsiteX28" fmla="*/ 10405409 w 12192000"/>
              <a:gd name="connsiteY28" fmla="*/ 1422789 h 3482342"/>
              <a:gd name="connsiteX29" fmla="*/ 10370530 w 12192000"/>
              <a:gd name="connsiteY29" fmla="*/ 1441596 h 3482342"/>
              <a:gd name="connsiteX30" fmla="*/ 10264922 w 12192000"/>
              <a:gd name="connsiteY30" fmla="*/ 1472107 h 3482342"/>
              <a:gd name="connsiteX31" fmla="*/ 10058690 w 12192000"/>
              <a:gd name="connsiteY31" fmla="*/ 1474888 h 3482342"/>
              <a:gd name="connsiteX32" fmla="*/ 10004424 w 12192000"/>
              <a:gd name="connsiteY32" fmla="*/ 1489801 h 3482342"/>
              <a:gd name="connsiteX33" fmla="*/ 9999951 w 12192000"/>
              <a:gd name="connsiteY33" fmla="*/ 1499127 h 3482342"/>
              <a:gd name="connsiteX34" fmla="*/ 9845462 w 12192000"/>
              <a:gd name="connsiteY34" fmla="*/ 1548192 h 3482342"/>
              <a:gd name="connsiteX35" fmla="*/ 9736156 w 12192000"/>
              <a:gd name="connsiteY35" fmla="*/ 1581928 h 3482342"/>
              <a:gd name="connsiteX36" fmla="*/ 9693355 w 12192000"/>
              <a:gd name="connsiteY36" fmla="*/ 1602632 h 3482342"/>
              <a:gd name="connsiteX37" fmla="*/ 9664242 w 12192000"/>
              <a:gd name="connsiteY37" fmla="*/ 1622075 h 3482342"/>
              <a:gd name="connsiteX38" fmla="*/ 9579195 w 12192000"/>
              <a:gd name="connsiteY38" fmla="*/ 1648017 h 3482342"/>
              <a:gd name="connsiteX39" fmla="*/ 9433652 w 12192000"/>
              <a:gd name="connsiteY39" fmla="*/ 1681174 h 3482342"/>
              <a:gd name="connsiteX40" fmla="*/ 9403775 w 12192000"/>
              <a:gd name="connsiteY40" fmla="*/ 1690403 h 3482342"/>
              <a:gd name="connsiteX41" fmla="*/ 9382503 w 12192000"/>
              <a:gd name="connsiteY41" fmla="*/ 1706957 h 3482342"/>
              <a:gd name="connsiteX42" fmla="*/ 9381410 w 12192000"/>
              <a:gd name="connsiteY42" fmla="*/ 1718312 h 3482342"/>
              <a:gd name="connsiteX43" fmla="*/ 9365685 w 12192000"/>
              <a:gd name="connsiteY43" fmla="*/ 1724772 h 3482342"/>
              <a:gd name="connsiteX44" fmla="*/ 9278020 w 12192000"/>
              <a:gd name="connsiteY44" fmla="*/ 1741161 h 3482342"/>
              <a:gd name="connsiteX45" fmla="*/ 9217145 w 12192000"/>
              <a:gd name="connsiteY45" fmla="*/ 1771195 h 3482342"/>
              <a:gd name="connsiteX46" fmla="*/ 8955875 w 12192000"/>
              <a:gd name="connsiteY46" fmla="*/ 1796806 h 3482342"/>
              <a:gd name="connsiteX47" fmla="*/ 8648415 w 12192000"/>
              <a:gd name="connsiteY47" fmla="*/ 1878623 h 3482342"/>
              <a:gd name="connsiteX48" fmla="*/ 8524524 w 12192000"/>
              <a:gd name="connsiteY48" fmla="*/ 1902425 h 3482342"/>
              <a:gd name="connsiteX49" fmla="*/ 8436742 w 12192000"/>
              <a:gd name="connsiteY49" fmla="*/ 1923967 h 3482342"/>
              <a:gd name="connsiteX50" fmla="*/ 8345228 w 12192000"/>
              <a:gd name="connsiteY50" fmla="*/ 1939822 h 3482342"/>
              <a:gd name="connsiteX51" fmla="*/ 8236214 w 12192000"/>
              <a:gd name="connsiteY51" fmla="*/ 1909725 h 3482342"/>
              <a:gd name="connsiteX52" fmla="*/ 8132104 w 12192000"/>
              <a:gd name="connsiteY52" fmla="*/ 1895727 h 3482342"/>
              <a:gd name="connsiteX53" fmla="*/ 7918078 w 12192000"/>
              <a:gd name="connsiteY53" fmla="*/ 1862668 h 3482342"/>
              <a:gd name="connsiteX54" fmla="*/ 7817899 w 12192000"/>
              <a:gd name="connsiteY54" fmla="*/ 1862176 h 3482342"/>
              <a:gd name="connsiteX55" fmla="*/ 7768994 w 12192000"/>
              <a:gd name="connsiteY55" fmla="*/ 1855721 h 3482342"/>
              <a:gd name="connsiteX56" fmla="*/ 7618027 w 12192000"/>
              <a:gd name="connsiteY56" fmla="*/ 1830959 h 3482342"/>
              <a:gd name="connsiteX57" fmla="*/ 7449425 w 12192000"/>
              <a:gd name="connsiteY57" fmla="*/ 1810910 h 3482342"/>
              <a:gd name="connsiteX58" fmla="*/ 7342915 w 12192000"/>
              <a:gd name="connsiteY58" fmla="*/ 1819827 h 3482342"/>
              <a:gd name="connsiteX59" fmla="*/ 7255191 w 12192000"/>
              <a:gd name="connsiteY59" fmla="*/ 1834354 h 3482342"/>
              <a:gd name="connsiteX60" fmla="*/ 7131205 w 12192000"/>
              <a:gd name="connsiteY60" fmla="*/ 1845557 h 3482342"/>
              <a:gd name="connsiteX61" fmla="*/ 6917124 w 12192000"/>
              <a:gd name="connsiteY61" fmla="*/ 1837109 h 3482342"/>
              <a:gd name="connsiteX62" fmla="*/ 6837145 w 12192000"/>
              <a:gd name="connsiteY62" fmla="*/ 1870724 h 3482342"/>
              <a:gd name="connsiteX63" fmla="*/ 6753991 w 12192000"/>
              <a:gd name="connsiteY63" fmla="*/ 1860969 h 3482342"/>
              <a:gd name="connsiteX64" fmla="*/ 6727754 w 12192000"/>
              <a:gd name="connsiteY64" fmla="*/ 1882372 h 3482342"/>
              <a:gd name="connsiteX65" fmla="*/ 6723371 w 12192000"/>
              <a:gd name="connsiteY65" fmla="*/ 1886494 h 3482342"/>
              <a:gd name="connsiteX66" fmla="*/ 6702779 w 12192000"/>
              <a:gd name="connsiteY66" fmla="*/ 1893601 h 3482342"/>
              <a:gd name="connsiteX67" fmla="*/ 6700779 w 12192000"/>
              <a:gd name="connsiteY67" fmla="*/ 1907344 h 3482342"/>
              <a:gd name="connsiteX68" fmla="*/ 6672513 w 12192000"/>
              <a:gd name="connsiteY68" fmla="*/ 1926452 h 3482342"/>
              <a:gd name="connsiteX69" fmla="*/ 6633549 w 12192000"/>
              <a:gd name="connsiteY69" fmla="*/ 1936255 h 3482342"/>
              <a:gd name="connsiteX70" fmla="*/ 6444344 w 12192000"/>
              <a:gd name="connsiteY70" fmla="*/ 1969663 h 3482342"/>
              <a:gd name="connsiteX71" fmla="*/ 6333446 w 12192000"/>
              <a:gd name="connsiteY71" fmla="*/ 1997163 h 3482342"/>
              <a:gd name="connsiteX72" fmla="*/ 6294933 w 12192000"/>
              <a:gd name="connsiteY72" fmla="*/ 2019412 h 3482342"/>
              <a:gd name="connsiteX73" fmla="*/ 6238719 w 12192000"/>
              <a:gd name="connsiteY73" fmla="*/ 2042547 h 3482342"/>
              <a:gd name="connsiteX74" fmla="*/ 6142310 w 12192000"/>
              <a:gd name="connsiteY74" fmla="*/ 2092510 h 3482342"/>
              <a:gd name="connsiteX75" fmla="*/ 6007916 w 12192000"/>
              <a:gd name="connsiteY75" fmla="*/ 2143752 h 3482342"/>
              <a:gd name="connsiteX76" fmla="*/ 5894610 w 12192000"/>
              <a:gd name="connsiteY76" fmla="*/ 2130684 h 3482342"/>
              <a:gd name="connsiteX77" fmla="*/ 5817682 w 12192000"/>
              <a:gd name="connsiteY77" fmla="*/ 2157358 h 3482342"/>
              <a:gd name="connsiteX78" fmla="*/ 5591469 w 12192000"/>
              <a:gd name="connsiteY78" fmla="*/ 2178389 h 3482342"/>
              <a:gd name="connsiteX79" fmla="*/ 5414282 w 12192000"/>
              <a:gd name="connsiteY79" fmla="*/ 2183070 h 3482342"/>
              <a:gd name="connsiteX80" fmla="*/ 5368369 w 12192000"/>
              <a:gd name="connsiteY80" fmla="*/ 2204272 h 3482342"/>
              <a:gd name="connsiteX81" fmla="*/ 5291263 w 12192000"/>
              <a:gd name="connsiteY81" fmla="*/ 2239182 h 3482342"/>
              <a:gd name="connsiteX82" fmla="*/ 5240857 w 12192000"/>
              <a:gd name="connsiteY82" fmla="*/ 2289444 h 3482342"/>
              <a:gd name="connsiteX83" fmla="*/ 5173523 w 12192000"/>
              <a:gd name="connsiteY83" fmla="*/ 2309057 h 3482342"/>
              <a:gd name="connsiteX84" fmla="*/ 5148543 w 12192000"/>
              <a:gd name="connsiteY84" fmla="*/ 2282356 h 3482342"/>
              <a:gd name="connsiteX85" fmla="*/ 5079548 w 12192000"/>
              <a:gd name="connsiteY85" fmla="*/ 2313485 h 3482342"/>
              <a:gd name="connsiteX86" fmla="*/ 4975908 w 12192000"/>
              <a:gd name="connsiteY86" fmla="*/ 2364128 h 3482342"/>
              <a:gd name="connsiteX87" fmla="*/ 4913723 w 12192000"/>
              <a:gd name="connsiteY87" fmla="*/ 2385265 h 3482342"/>
              <a:gd name="connsiteX88" fmla="*/ 4746485 w 12192000"/>
              <a:gd name="connsiteY88" fmla="*/ 2451769 h 3482342"/>
              <a:gd name="connsiteX89" fmla="*/ 4681588 w 12192000"/>
              <a:gd name="connsiteY89" fmla="*/ 2467494 h 3482342"/>
              <a:gd name="connsiteX90" fmla="*/ 1783655 w 12192000"/>
              <a:gd name="connsiteY90" fmla="*/ 3163860 h 3482342"/>
              <a:gd name="connsiteX91" fmla="*/ 1325955 w 12192000"/>
              <a:gd name="connsiteY91" fmla="*/ 3176692 h 3482342"/>
              <a:gd name="connsiteX92" fmla="*/ 1190384 w 12192000"/>
              <a:gd name="connsiteY92" fmla="*/ 3203504 h 3482342"/>
              <a:gd name="connsiteX93" fmla="*/ 1094537 w 12192000"/>
              <a:gd name="connsiteY93" fmla="*/ 3229469 h 3482342"/>
              <a:gd name="connsiteX94" fmla="*/ 779276 w 12192000"/>
              <a:gd name="connsiteY94" fmla="*/ 3327290 h 3482342"/>
              <a:gd name="connsiteX95" fmla="*/ 600378 w 12192000"/>
              <a:gd name="connsiteY95" fmla="*/ 3335250 h 3482342"/>
              <a:gd name="connsiteX96" fmla="*/ 493457 w 12192000"/>
              <a:gd name="connsiteY96" fmla="*/ 3365044 h 3482342"/>
              <a:gd name="connsiteX97" fmla="*/ 349402 w 12192000"/>
              <a:gd name="connsiteY97" fmla="*/ 3380897 h 3482342"/>
              <a:gd name="connsiteX98" fmla="*/ 192183 w 12192000"/>
              <a:gd name="connsiteY98" fmla="*/ 3460075 h 3482342"/>
              <a:gd name="connsiteX99" fmla="*/ 46713 w 12192000"/>
              <a:gd name="connsiteY99" fmla="*/ 3462986 h 3482342"/>
              <a:gd name="connsiteX100" fmla="*/ 2765 w 12192000"/>
              <a:gd name="connsiteY100" fmla="*/ 3480770 h 3482342"/>
              <a:gd name="connsiteX101" fmla="*/ 0 w 12192000"/>
              <a:gd name="connsiteY101" fmla="*/ 3482342 h 3482342"/>
              <a:gd name="connsiteX102" fmla="*/ 0 w 12192000"/>
              <a:gd name="connsiteY102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35456 w 12192000"/>
              <a:gd name="connsiteY22" fmla="*/ 1337688 h 3482342"/>
              <a:gd name="connsiteX23" fmla="*/ 10629954 w 12192000"/>
              <a:gd name="connsiteY23" fmla="*/ 13306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524524 w 12192000"/>
              <a:gd name="connsiteY47" fmla="*/ 1902425 h 3482342"/>
              <a:gd name="connsiteX48" fmla="*/ 8436742 w 12192000"/>
              <a:gd name="connsiteY48" fmla="*/ 1923967 h 3482342"/>
              <a:gd name="connsiteX49" fmla="*/ 8345228 w 12192000"/>
              <a:gd name="connsiteY49" fmla="*/ 1939822 h 3482342"/>
              <a:gd name="connsiteX50" fmla="*/ 8236214 w 12192000"/>
              <a:gd name="connsiteY50" fmla="*/ 1909725 h 3482342"/>
              <a:gd name="connsiteX51" fmla="*/ 8132104 w 12192000"/>
              <a:gd name="connsiteY51" fmla="*/ 1895727 h 3482342"/>
              <a:gd name="connsiteX52" fmla="*/ 7918078 w 12192000"/>
              <a:gd name="connsiteY52" fmla="*/ 1862668 h 3482342"/>
              <a:gd name="connsiteX53" fmla="*/ 7817899 w 12192000"/>
              <a:gd name="connsiteY53" fmla="*/ 1862176 h 3482342"/>
              <a:gd name="connsiteX54" fmla="*/ 7768994 w 12192000"/>
              <a:gd name="connsiteY54" fmla="*/ 1855721 h 3482342"/>
              <a:gd name="connsiteX55" fmla="*/ 7618027 w 12192000"/>
              <a:gd name="connsiteY55" fmla="*/ 1830959 h 3482342"/>
              <a:gd name="connsiteX56" fmla="*/ 7449425 w 12192000"/>
              <a:gd name="connsiteY56" fmla="*/ 1810910 h 3482342"/>
              <a:gd name="connsiteX57" fmla="*/ 7342915 w 12192000"/>
              <a:gd name="connsiteY57" fmla="*/ 1819827 h 3482342"/>
              <a:gd name="connsiteX58" fmla="*/ 7255191 w 12192000"/>
              <a:gd name="connsiteY58" fmla="*/ 1834354 h 3482342"/>
              <a:gd name="connsiteX59" fmla="*/ 7131205 w 12192000"/>
              <a:gd name="connsiteY59" fmla="*/ 1845557 h 3482342"/>
              <a:gd name="connsiteX60" fmla="*/ 6917124 w 12192000"/>
              <a:gd name="connsiteY60" fmla="*/ 1837109 h 3482342"/>
              <a:gd name="connsiteX61" fmla="*/ 6837145 w 12192000"/>
              <a:gd name="connsiteY61" fmla="*/ 1870724 h 3482342"/>
              <a:gd name="connsiteX62" fmla="*/ 6753991 w 12192000"/>
              <a:gd name="connsiteY62" fmla="*/ 1860969 h 3482342"/>
              <a:gd name="connsiteX63" fmla="*/ 6727754 w 12192000"/>
              <a:gd name="connsiteY63" fmla="*/ 1882372 h 3482342"/>
              <a:gd name="connsiteX64" fmla="*/ 6723371 w 12192000"/>
              <a:gd name="connsiteY64" fmla="*/ 1886494 h 3482342"/>
              <a:gd name="connsiteX65" fmla="*/ 6702779 w 12192000"/>
              <a:gd name="connsiteY65" fmla="*/ 1893601 h 3482342"/>
              <a:gd name="connsiteX66" fmla="*/ 6700779 w 12192000"/>
              <a:gd name="connsiteY66" fmla="*/ 1907344 h 3482342"/>
              <a:gd name="connsiteX67" fmla="*/ 6672513 w 12192000"/>
              <a:gd name="connsiteY67" fmla="*/ 1926452 h 3482342"/>
              <a:gd name="connsiteX68" fmla="*/ 6633549 w 12192000"/>
              <a:gd name="connsiteY68" fmla="*/ 1936255 h 3482342"/>
              <a:gd name="connsiteX69" fmla="*/ 6444344 w 12192000"/>
              <a:gd name="connsiteY69" fmla="*/ 1969663 h 3482342"/>
              <a:gd name="connsiteX70" fmla="*/ 6333446 w 12192000"/>
              <a:gd name="connsiteY70" fmla="*/ 1997163 h 3482342"/>
              <a:gd name="connsiteX71" fmla="*/ 6294933 w 12192000"/>
              <a:gd name="connsiteY71" fmla="*/ 2019412 h 3482342"/>
              <a:gd name="connsiteX72" fmla="*/ 6238719 w 12192000"/>
              <a:gd name="connsiteY72" fmla="*/ 2042547 h 3482342"/>
              <a:gd name="connsiteX73" fmla="*/ 6142310 w 12192000"/>
              <a:gd name="connsiteY73" fmla="*/ 2092510 h 3482342"/>
              <a:gd name="connsiteX74" fmla="*/ 6007916 w 12192000"/>
              <a:gd name="connsiteY74" fmla="*/ 2143752 h 3482342"/>
              <a:gd name="connsiteX75" fmla="*/ 5894610 w 12192000"/>
              <a:gd name="connsiteY75" fmla="*/ 2130684 h 3482342"/>
              <a:gd name="connsiteX76" fmla="*/ 5817682 w 12192000"/>
              <a:gd name="connsiteY76" fmla="*/ 2157358 h 3482342"/>
              <a:gd name="connsiteX77" fmla="*/ 5591469 w 12192000"/>
              <a:gd name="connsiteY77" fmla="*/ 2178389 h 3482342"/>
              <a:gd name="connsiteX78" fmla="*/ 5414282 w 12192000"/>
              <a:gd name="connsiteY78" fmla="*/ 2183070 h 3482342"/>
              <a:gd name="connsiteX79" fmla="*/ 5368369 w 12192000"/>
              <a:gd name="connsiteY79" fmla="*/ 2204272 h 3482342"/>
              <a:gd name="connsiteX80" fmla="*/ 5291263 w 12192000"/>
              <a:gd name="connsiteY80" fmla="*/ 2239182 h 3482342"/>
              <a:gd name="connsiteX81" fmla="*/ 5240857 w 12192000"/>
              <a:gd name="connsiteY81" fmla="*/ 2289444 h 3482342"/>
              <a:gd name="connsiteX82" fmla="*/ 5173523 w 12192000"/>
              <a:gd name="connsiteY82" fmla="*/ 2309057 h 3482342"/>
              <a:gd name="connsiteX83" fmla="*/ 5148543 w 12192000"/>
              <a:gd name="connsiteY83" fmla="*/ 2282356 h 3482342"/>
              <a:gd name="connsiteX84" fmla="*/ 5079548 w 12192000"/>
              <a:gd name="connsiteY84" fmla="*/ 2313485 h 3482342"/>
              <a:gd name="connsiteX85" fmla="*/ 4975908 w 12192000"/>
              <a:gd name="connsiteY85" fmla="*/ 2364128 h 3482342"/>
              <a:gd name="connsiteX86" fmla="*/ 4913723 w 12192000"/>
              <a:gd name="connsiteY86" fmla="*/ 2385265 h 3482342"/>
              <a:gd name="connsiteX87" fmla="*/ 4746485 w 12192000"/>
              <a:gd name="connsiteY87" fmla="*/ 2451769 h 3482342"/>
              <a:gd name="connsiteX88" fmla="*/ 4681588 w 12192000"/>
              <a:gd name="connsiteY88" fmla="*/ 2467494 h 3482342"/>
              <a:gd name="connsiteX89" fmla="*/ 1783655 w 12192000"/>
              <a:gd name="connsiteY89" fmla="*/ 3163860 h 3482342"/>
              <a:gd name="connsiteX90" fmla="*/ 1325955 w 12192000"/>
              <a:gd name="connsiteY90" fmla="*/ 3176692 h 3482342"/>
              <a:gd name="connsiteX91" fmla="*/ 1190384 w 12192000"/>
              <a:gd name="connsiteY91" fmla="*/ 3203504 h 3482342"/>
              <a:gd name="connsiteX92" fmla="*/ 1094537 w 12192000"/>
              <a:gd name="connsiteY92" fmla="*/ 3229469 h 3482342"/>
              <a:gd name="connsiteX93" fmla="*/ 779276 w 12192000"/>
              <a:gd name="connsiteY93" fmla="*/ 3327290 h 3482342"/>
              <a:gd name="connsiteX94" fmla="*/ 600378 w 12192000"/>
              <a:gd name="connsiteY94" fmla="*/ 3335250 h 3482342"/>
              <a:gd name="connsiteX95" fmla="*/ 493457 w 12192000"/>
              <a:gd name="connsiteY95" fmla="*/ 3365044 h 3482342"/>
              <a:gd name="connsiteX96" fmla="*/ 349402 w 12192000"/>
              <a:gd name="connsiteY96" fmla="*/ 3380897 h 3482342"/>
              <a:gd name="connsiteX97" fmla="*/ 192183 w 12192000"/>
              <a:gd name="connsiteY97" fmla="*/ 3460075 h 3482342"/>
              <a:gd name="connsiteX98" fmla="*/ 46713 w 12192000"/>
              <a:gd name="connsiteY98" fmla="*/ 3462986 h 3482342"/>
              <a:gd name="connsiteX99" fmla="*/ 2765 w 12192000"/>
              <a:gd name="connsiteY99" fmla="*/ 3480770 h 3482342"/>
              <a:gd name="connsiteX100" fmla="*/ 0 w 12192000"/>
              <a:gd name="connsiteY100" fmla="*/ 3482342 h 3482342"/>
              <a:gd name="connsiteX101" fmla="*/ 0 w 12192000"/>
              <a:gd name="connsiteY101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35456 w 12192000"/>
              <a:gd name="connsiteY22" fmla="*/ 1337688 h 3482342"/>
              <a:gd name="connsiteX23" fmla="*/ 10668054 w 12192000"/>
              <a:gd name="connsiteY23" fmla="*/ 14195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524524 w 12192000"/>
              <a:gd name="connsiteY47" fmla="*/ 1902425 h 3482342"/>
              <a:gd name="connsiteX48" fmla="*/ 8436742 w 12192000"/>
              <a:gd name="connsiteY48" fmla="*/ 1923967 h 3482342"/>
              <a:gd name="connsiteX49" fmla="*/ 8345228 w 12192000"/>
              <a:gd name="connsiteY49" fmla="*/ 1939822 h 3482342"/>
              <a:gd name="connsiteX50" fmla="*/ 8236214 w 12192000"/>
              <a:gd name="connsiteY50" fmla="*/ 1909725 h 3482342"/>
              <a:gd name="connsiteX51" fmla="*/ 8132104 w 12192000"/>
              <a:gd name="connsiteY51" fmla="*/ 1895727 h 3482342"/>
              <a:gd name="connsiteX52" fmla="*/ 7918078 w 12192000"/>
              <a:gd name="connsiteY52" fmla="*/ 1862668 h 3482342"/>
              <a:gd name="connsiteX53" fmla="*/ 7817899 w 12192000"/>
              <a:gd name="connsiteY53" fmla="*/ 1862176 h 3482342"/>
              <a:gd name="connsiteX54" fmla="*/ 7768994 w 12192000"/>
              <a:gd name="connsiteY54" fmla="*/ 1855721 h 3482342"/>
              <a:gd name="connsiteX55" fmla="*/ 7618027 w 12192000"/>
              <a:gd name="connsiteY55" fmla="*/ 1830959 h 3482342"/>
              <a:gd name="connsiteX56" fmla="*/ 7449425 w 12192000"/>
              <a:gd name="connsiteY56" fmla="*/ 1810910 h 3482342"/>
              <a:gd name="connsiteX57" fmla="*/ 7342915 w 12192000"/>
              <a:gd name="connsiteY57" fmla="*/ 1819827 h 3482342"/>
              <a:gd name="connsiteX58" fmla="*/ 7255191 w 12192000"/>
              <a:gd name="connsiteY58" fmla="*/ 1834354 h 3482342"/>
              <a:gd name="connsiteX59" fmla="*/ 7131205 w 12192000"/>
              <a:gd name="connsiteY59" fmla="*/ 1845557 h 3482342"/>
              <a:gd name="connsiteX60" fmla="*/ 6917124 w 12192000"/>
              <a:gd name="connsiteY60" fmla="*/ 1837109 h 3482342"/>
              <a:gd name="connsiteX61" fmla="*/ 6837145 w 12192000"/>
              <a:gd name="connsiteY61" fmla="*/ 1870724 h 3482342"/>
              <a:gd name="connsiteX62" fmla="*/ 6753991 w 12192000"/>
              <a:gd name="connsiteY62" fmla="*/ 1860969 h 3482342"/>
              <a:gd name="connsiteX63" fmla="*/ 6727754 w 12192000"/>
              <a:gd name="connsiteY63" fmla="*/ 1882372 h 3482342"/>
              <a:gd name="connsiteX64" fmla="*/ 6723371 w 12192000"/>
              <a:gd name="connsiteY64" fmla="*/ 1886494 h 3482342"/>
              <a:gd name="connsiteX65" fmla="*/ 6702779 w 12192000"/>
              <a:gd name="connsiteY65" fmla="*/ 1893601 h 3482342"/>
              <a:gd name="connsiteX66" fmla="*/ 6700779 w 12192000"/>
              <a:gd name="connsiteY66" fmla="*/ 1907344 h 3482342"/>
              <a:gd name="connsiteX67" fmla="*/ 6672513 w 12192000"/>
              <a:gd name="connsiteY67" fmla="*/ 1926452 h 3482342"/>
              <a:gd name="connsiteX68" fmla="*/ 6633549 w 12192000"/>
              <a:gd name="connsiteY68" fmla="*/ 1936255 h 3482342"/>
              <a:gd name="connsiteX69" fmla="*/ 6444344 w 12192000"/>
              <a:gd name="connsiteY69" fmla="*/ 1969663 h 3482342"/>
              <a:gd name="connsiteX70" fmla="*/ 6333446 w 12192000"/>
              <a:gd name="connsiteY70" fmla="*/ 1997163 h 3482342"/>
              <a:gd name="connsiteX71" fmla="*/ 6294933 w 12192000"/>
              <a:gd name="connsiteY71" fmla="*/ 2019412 h 3482342"/>
              <a:gd name="connsiteX72" fmla="*/ 6238719 w 12192000"/>
              <a:gd name="connsiteY72" fmla="*/ 2042547 h 3482342"/>
              <a:gd name="connsiteX73" fmla="*/ 6142310 w 12192000"/>
              <a:gd name="connsiteY73" fmla="*/ 2092510 h 3482342"/>
              <a:gd name="connsiteX74" fmla="*/ 6007916 w 12192000"/>
              <a:gd name="connsiteY74" fmla="*/ 2143752 h 3482342"/>
              <a:gd name="connsiteX75" fmla="*/ 5894610 w 12192000"/>
              <a:gd name="connsiteY75" fmla="*/ 2130684 h 3482342"/>
              <a:gd name="connsiteX76" fmla="*/ 5817682 w 12192000"/>
              <a:gd name="connsiteY76" fmla="*/ 2157358 h 3482342"/>
              <a:gd name="connsiteX77" fmla="*/ 5591469 w 12192000"/>
              <a:gd name="connsiteY77" fmla="*/ 2178389 h 3482342"/>
              <a:gd name="connsiteX78" fmla="*/ 5414282 w 12192000"/>
              <a:gd name="connsiteY78" fmla="*/ 2183070 h 3482342"/>
              <a:gd name="connsiteX79" fmla="*/ 5368369 w 12192000"/>
              <a:gd name="connsiteY79" fmla="*/ 2204272 h 3482342"/>
              <a:gd name="connsiteX80" fmla="*/ 5291263 w 12192000"/>
              <a:gd name="connsiteY80" fmla="*/ 2239182 h 3482342"/>
              <a:gd name="connsiteX81" fmla="*/ 5240857 w 12192000"/>
              <a:gd name="connsiteY81" fmla="*/ 2289444 h 3482342"/>
              <a:gd name="connsiteX82" fmla="*/ 5173523 w 12192000"/>
              <a:gd name="connsiteY82" fmla="*/ 2309057 h 3482342"/>
              <a:gd name="connsiteX83" fmla="*/ 5148543 w 12192000"/>
              <a:gd name="connsiteY83" fmla="*/ 2282356 h 3482342"/>
              <a:gd name="connsiteX84" fmla="*/ 5079548 w 12192000"/>
              <a:gd name="connsiteY84" fmla="*/ 2313485 h 3482342"/>
              <a:gd name="connsiteX85" fmla="*/ 4975908 w 12192000"/>
              <a:gd name="connsiteY85" fmla="*/ 2364128 h 3482342"/>
              <a:gd name="connsiteX86" fmla="*/ 4913723 w 12192000"/>
              <a:gd name="connsiteY86" fmla="*/ 2385265 h 3482342"/>
              <a:gd name="connsiteX87" fmla="*/ 4746485 w 12192000"/>
              <a:gd name="connsiteY87" fmla="*/ 2451769 h 3482342"/>
              <a:gd name="connsiteX88" fmla="*/ 4681588 w 12192000"/>
              <a:gd name="connsiteY88" fmla="*/ 2467494 h 3482342"/>
              <a:gd name="connsiteX89" fmla="*/ 1783655 w 12192000"/>
              <a:gd name="connsiteY89" fmla="*/ 3163860 h 3482342"/>
              <a:gd name="connsiteX90" fmla="*/ 1325955 w 12192000"/>
              <a:gd name="connsiteY90" fmla="*/ 3176692 h 3482342"/>
              <a:gd name="connsiteX91" fmla="*/ 1190384 w 12192000"/>
              <a:gd name="connsiteY91" fmla="*/ 3203504 h 3482342"/>
              <a:gd name="connsiteX92" fmla="*/ 1094537 w 12192000"/>
              <a:gd name="connsiteY92" fmla="*/ 3229469 h 3482342"/>
              <a:gd name="connsiteX93" fmla="*/ 779276 w 12192000"/>
              <a:gd name="connsiteY93" fmla="*/ 3327290 h 3482342"/>
              <a:gd name="connsiteX94" fmla="*/ 600378 w 12192000"/>
              <a:gd name="connsiteY94" fmla="*/ 3335250 h 3482342"/>
              <a:gd name="connsiteX95" fmla="*/ 493457 w 12192000"/>
              <a:gd name="connsiteY95" fmla="*/ 3365044 h 3482342"/>
              <a:gd name="connsiteX96" fmla="*/ 349402 w 12192000"/>
              <a:gd name="connsiteY96" fmla="*/ 3380897 h 3482342"/>
              <a:gd name="connsiteX97" fmla="*/ 192183 w 12192000"/>
              <a:gd name="connsiteY97" fmla="*/ 3460075 h 3482342"/>
              <a:gd name="connsiteX98" fmla="*/ 46713 w 12192000"/>
              <a:gd name="connsiteY98" fmla="*/ 3462986 h 3482342"/>
              <a:gd name="connsiteX99" fmla="*/ 2765 w 12192000"/>
              <a:gd name="connsiteY99" fmla="*/ 3480770 h 3482342"/>
              <a:gd name="connsiteX100" fmla="*/ 0 w 12192000"/>
              <a:gd name="connsiteY100" fmla="*/ 3482342 h 3482342"/>
              <a:gd name="connsiteX101" fmla="*/ 0 w 12192000"/>
              <a:gd name="connsiteY101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79906 w 12192000"/>
              <a:gd name="connsiteY22" fmla="*/ 1324988 h 3482342"/>
              <a:gd name="connsiteX23" fmla="*/ 10668054 w 12192000"/>
              <a:gd name="connsiteY23" fmla="*/ 14195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524524 w 12192000"/>
              <a:gd name="connsiteY47" fmla="*/ 1902425 h 3482342"/>
              <a:gd name="connsiteX48" fmla="*/ 8436742 w 12192000"/>
              <a:gd name="connsiteY48" fmla="*/ 1923967 h 3482342"/>
              <a:gd name="connsiteX49" fmla="*/ 8345228 w 12192000"/>
              <a:gd name="connsiteY49" fmla="*/ 1939822 h 3482342"/>
              <a:gd name="connsiteX50" fmla="*/ 8236214 w 12192000"/>
              <a:gd name="connsiteY50" fmla="*/ 1909725 h 3482342"/>
              <a:gd name="connsiteX51" fmla="*/ 8132104 w 12192000"/>
              <a:gd name="connsiteY51" fmla="*/ 1895727 h 3482342"/>
              <a:gd name="connsiteX52" fmla="*/ 7918078 w 12192000"/>
              <a:gd name="connsiteY52" fmla="*/ 1862668 h 3482342"/>
              <a:gd name="connsiteX53" fmla="*/ 7817899 w 12192000"/>
              <a:gd name="connsiteY53" fmla="*/ 1862176 h 3482342"/>
              <a:gd name="connsiteX54" fmla="*/ 7768994 w 12192000"/>
              <a:gd name="connsiteY54" fmla="*/ 1855721 h 3482342"/>
              <a:gd name="connsiteX55" fmla="*/ 7618027 w 12192000"/>
              <a:gd name="connsiteY55" fmla="*/ 1830959 h 3482342"/>
              <a:gd name="connsiteX56" fmla="*/ 7449425 w 12192000"/>
              <a:gd name="connsiteY56" fmla="*/ 1810910 h 3482342"/>
              <a:gd name="connsiteX57" fmla="*/ 7342915 w 12192000"/>
              <a:gd name="connsiteY57" fmla="*/ 1819827 h 3482342"/>
              <a:gd name="connsiteX58" fmla="*/ 7255191 w 12192000"/>
              <a:gd name="connsiteY58" fmla="*/ 1834354 h 3482342"/>
              <a:gd name="connsiteX59" fmla="*/ 7131205 w 12192000"/>
              <a:gd name="connsiteY59" fmla="*/ 1845557 h 3482342"/>
              <a:gd name="connsiteX60" fmla="*/ 6917124 w 12192000"/>
              <a:gd name="connsiteY60" fmla="*/ 1837109 h 3482342"/>
              <a:gd name="connsiteX61" fmla="*/ 6837145 w 12192000"/>
              <a:gd name="connsiteY61" fmla="*/ 1870724 h 3482342"/>
              <a:gd name="connsiteX62" fmla="*/ 6753991 w 12192000"/>
              <a:gd name="connsiteY62" fmla="*/ 1860969 h 3482342"/>
              <a:gd name="connsiteX63" fmla="*/ 6727754 w 12192000"/>
              <a:gd name="connsiteY63" fmla="*/ 1882372 h 3482342"/>
              <a:gd name="connsiteX64" fmla="*/ 6723371 w 12192000"/>
              <a:gd name="connsiteY64" fmla="*/ 1886494 h 3482342"/>
              <a:gd name="connsiteX65" fmla="*/ 6702779 w 12192000"/>
              <a:gd name="connsiteY65" fmla="*/ 1893601 h 3482342"/>
              <a:gd name="connsiteX66" fmla="*/ 6700779 w 12192000"/>
              <a:gd name="connsiteY66" fmla="*/ 1907344 h 3482342"/>
              <a:gd name="connsiteX67" fmla="*/ 6672513 w 12192000"/>
              <a:gd name="connsiteY67" fmla="*/ 1926452 h 3482342"/>
              <a:gd name="connsiteX68" fmla="*/ 6633549 w 12192000"/>
              <a:gd name="connsiteY68" fmla="*/ 1936255 h 3482342"/>
              <a:gd name="connsiteX69" fmla="*/ 6444344 w 12192000"/>
              <a:gd name="connsiteY69" fmla="*/ 1969663 h 3482342"/>
              <a:gd name="connsiteX70" fmla="*/ 6333446 w 12192000"/>
              <a:gd name="connsiteY70" fmla="*/ 1997163 h 3482342"/>
              <a:gd name="connsiteX71" fmla="*/ 6294933 w 12192000"/>
              <a:gd name="connsiteY71" fmla="*/ 2019412 h 3482342"/>
              <a:gd name="connsiteX72" fmla="*/ 6238719 w 12192000"/>
              <a:gd name="connsiteY72" fmla="*/ 2042547 h 3482342"/>
              <a:gd name="connsiteX73" fmla="*/ 6142310 w 12192000"/>
              <a:gd name="connsiteY73" fmla="*/ 2092510 h 3482342"/>
              <a:gd name="connsiteX74" fmla="*/ 6007916 w 12192000"/>
              <a:gd name="connsiteY74" fmla="*/ 2143752 h 3482342"/>
              <a:gd name="connsiteX75" fmla="*/ 5894610 w 12192000"/>
              <a:gd name="connsiteY75" fmla="*/ 2130684 h 3482342"/>
              <a:gd name="connsiteX76" fmla="*/ 5817682 w 12192000"/>
              <a:gd name="connsiteY76" fmla="*/ 2157358 h 3482342"/>
              <a:gd name="connsiteX77" fmla="*/ 5591469 w 12192000"/>
              <a:gd name="connsiteY77" fmla="*/ 2178389 h 3482342"/>
              <a:gd name="connsiteX78" fmla="*/ 5414282 w 12192000"/>
              <a:gd name="connsiteY78" fmla="*/ 2183070 h 3482342"/>
              <a:gd name="connsiteX79" fmla="*/ 5368369 w 12192000"/>
              <a:gd name="connsiteY79" fmla="*/ 2204272 h 3482342"/>
              <a:gd name="connsiteX80" fmla="*/ 5291263 w 12192000"/>
              <a:gd name="connsiteY80" fmla="*/ 2239182 h 3482342"/>
              <a:gd name="connsiteX81" fmla="*/ 5240857 w 12192000"/>
              <a:gd name="connsiteY81" fmla="*/ 2289444 h 3482342"/>
              <a:gd name="connsiteX82" fmla="*/ 5173523 w 12192000"/>
              <a:gd name="connsiteY82" fmla="*/ 2309057 h 3482342"/>
              <a:gd name="connsiteX83" fmla="*/ 5148543 w 12192000"/>
              <a:gd name="connsiteY83" fmla="*/ 2282356 h 3482342"/>
              <a:gd name="connsiteX84" fmla="*/ 5079548 w 12192000"/>
              <a:gd name="connsiteY84" fmla="*/ 2313485 h 3482342"/>
              <a:gd name="connsiteX85" fmla="*/ 4975908 w 12192000"/>
              <a:gd name="connsiteY85" fmla="*/ 2364128 h 3482342"/>
              <a:gd name="connsiteX86" fmla="*/ 4913723 w 12192000"/>
              <a:gd name="connsiteY86" fmla="*/ 2385265 h 3482342"/>
              <a:gd name="connsiteX87" fmla="*/ 4746485 w 12192000"/>
              <a:gd name="connsiteY87" fmla="*/ 2451769 h 3482342"/>
              <a:gd name="connsiteX88" fmla="*/ 4681588 w 12192000"/>
              <a:gd name="connsiteY88" fmla="*/ 2467494 h 3482342"/>
              <a:gd name="connsiteX89" fmla="*/ 1783655 w 12192000"/>
              <a:gd name="connsiteY89" fmla="*/ 3163860 h 3482342"/>
              <a:gd name="connsiteX90" fmla="*/ 1325955 w 12192000"/>
              <a:gd name="connsiteY90" fmla="*/ 3176692 h 3482342"/>
              <a:gd name="connsiteX91" fmla="*/ 1190384 w 12192000"/>
              <a:gd name="connsiteY91" fmla="*/ 3203504 h 3482342"/>
              <a:gd name="connsiteX92" fmla="*/ 1094537 w 12192000"/>
              <a:gd name="connsiteY92" fmla="*/ 3229469 h 3482342"/>
              <a:gd name="connsiteX93" fmla="*/ 779276 w 12192000"/>
              <a:gd name="connsiteY93" fmla="*/ 3327290 h 3482342"/>
              <a:gd name="connsiteX94" fmla="*/ 600378 w 12192000"/>
              <a:gd name="connsiteY94" fmla="*/ 3335250 h 3482342"/>
              <a:gd name="connsiteX95" fmla="*/ 493457 w 12192000"/>
              <a:gd name="connsiteY95" fmla="*/ 3365044 h 3482342"/>
              <a:gd name="connsiteX96" fmla="*/ 349402 w 12192000"/>
              <a:gd name="connsiteY96" fmla="*/ 3380897 h 3482342"/>
              <a:gd name="connsiteX97" fmla="*/ 192183 w 12192000"/>
              <a:gd name="connsiteY97" fmla="*/ 3460075 h 3482342"/>
              <a:gd name="connsiteX98" fmla="*/ 46713 w 12192000"/>
              <a:gd name="connsiteY98" fmla="*/ 3462986 h 3482342"/>
              <a:gd name="connsiteX99" fmla="*/ 2765 w 12192000"/>
              <a:gd name="connsiteY99" fmla="*/ 3480770 h 3482342"/>
              <a:gd name="connsiteX100" fmla="*/ 0 w 12192000"/>
              <a:gd name="connsiteY100" fmla="*/ 3482342 h 3482342"/>
              <a:gd name="connsiteX101" fmla="*/ 0 w 12192000"/>
              <a:gd name="connsiteY101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79906 w 12192000"/>
              <a:gd name="connsiteY22" fmla="*/ 1324988 h 3482342"/>
              <a:gd name="connsiteX23" fmla="*/ 10636304 w 12192000"/>
              <a:gd name="connsiteY23" fmla="*/ 13179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524524 w 12192000"/>
              <a:gd name="connsiteY47" fmla="*/ 1902425 h 3482342"/>
              <a:gd name="connsiteX48" fmla="*/ 8436742 w 12192000"/>
              <a:gd name="connsiteY48" fmla="*/ 1923967 h 3482342"/>
              <a:gd name="connsiteX49" fmla="*/ 8345228 w 12192000"/>
              <a:gd name="connsiteY49" fmla="*/ 1939822 h 3482342"/>
              <a:gd name="connsiteX50" fmla="*/ 8236214 w 12192000"/>
              <a:gd name="connsiteY50" fmla="*/ 1909725 h 3482342"/>
              <a:gd name="connsiteX51" fmla="*/ 8132104 w 12192000"/>
              <a:gd name="connsiteY51" fmla="*/ 1895727 h 3482342"/>
              <a:gd name="connsiteX52" fmla="*/ 7918078 w 12192000"/>
              <a:gd name="connsiteY52" fmla="*/ 1862668 h 3482342"/>
              <a:gd name="connsiteX53" fmla="*/ 7817899 w 12192000"/>
              <a:gd name="connsiteY53" fmla="*/ 1862176 h 3482342"/>
              <a:gd name="connsiteX54" fmla="*/ 7768994 w 12192000"/>
              <a:gd name="connsiteY54" fmla="*/ 1855721 h 3482342"/>
              <a:gd name="connsiteX55" fmla="*/ 7618027 w 12192000"/>
              <a:gd name="connsiteY55" fmla="*/ 1830959 h 3482342"/>
              <a:gd name="connsiteX56" fmla="*/ 7449425 w 12192000"/>
              <a:gd name="connsiteY56" fmla="*/ 1810910 h 3482342"/>
              <a:gd name="connsiteX57" fmla="*/ 7342915 w 12192000"/>
              <a:gd name="connsiteY57" fmla="*/ 1819827 h 3482342"/>
              <a:gd name="connsiteX58" fmla="*/ 7255191 w 12192000"/>
              <a:gd name="connsiteY58" fmla="*/ 1834354 h 3482342"/>
              <a:gd name="connsiteX59" fmla="*/ 7131205 w 12192000"/>
              <a:gd name="connsiteY59" fmla="*/ 1845557 h 3482342"/>
              <a:gd name="connsiteX60" fmla="*/ 6917124 w 12192000"/>
              <a:gd name="connsiteY60" fmla="*/ 1837109 h 3482342"/>
              <a:gd name="connsiteX61" fmla="*/ 6837145 w 12192000"/>
              <a:gd name="connsiteY61" fmla="*/ 1870724 h 3482342"/>
              <a:gd name="connsiteX62" fmla="*/ 6753991 w 12192000"/>
              <a:gd name="connsiteY62" fmla="*/ 1860969 h 3482342"/>
              <a:gd name="connsiteX63" fmla="*/ 6727754 w 12192000"/>
              <a:gd name="connsiteY63" fmla="*/ 1882372 h 3482342"/>
              <a:gd name="connsiteX64" fmla="*/ 6723371 w 12192000"/>
              <a:gd name="connsiteY64" fmla="*/ 1886494 h 3482342"/>
              <a:gd name="connsiteX65" fmla="*/ 6702779 w 12192000"/>
              <a:gd name="connsiteY65" fmla="*/ 1893601 h 3482342"/>
              <a:gd name="connsiteX66" fmla="*/ 6700779 w 12192000"/>
              <a:gd name="connsiteY66" fmla="*/ 1907344 h 3482342"/>
              <a:gd name="connsiteX67" fmla="*/ 6672513 w 12192000"/>
              <a:gd name="connsiteY67" fmla="*/ 1926452 h 3482342"/>
              <a:gd name="connsiteX68" fmla="*/ 6633549 w 12192000"/>
              <a:gd name="connsiteY68" fmla="*/ 1936255 h 3482342"/>
              <a:gd name="connsiteX69" fmla="*/ 6444344 w 12192000"/>
              <a:gd name="connsiteY69" fmla="*/ 1969663 h 3482342"/>
              <a:gd name="connsiteX70" fmla="*/ 6333446 w 12192000"/>
              <a:gd name="connsiteY70" fmla="*/ 1997163 h 3482342"/>
              <a:gd name="connsiteX71" fmla="*/ 6294933 w 12192000"/>
              <a:gd name="connsiteY71" fmla="*/ 2019412 h 3482342"/>
              <a:gd name="connsiteX72" fmla="*/ 6238719 w 12192000"/>
              <a:gd name="connsiteY72" fmla="*/ 2042547 h 3482342"/>
              <a:gd name="connsiteX73" fmla="*/ 6142310 w 12192000"/>
              <a:gd name="connsiteY73" fmla="*/ 2092510 h 3482342"/>
              <a:gd name="connsiteX74" fmla="*/ 6007916 w 12192000"/>
              <a:gd name="connsiteY74" fmla="*/ 2143752 h 3482342"/>
              <a:gd name="connsiteX75" fmla="*/ 5894610 w 12192000"/>
              <a:gd name="connsiteY75" fmla="*/ 2130684 h 3482342"/>
              <a:gd name="connsiteX76" fmla="*/ 5817682 w 12192000"/>
              <a:gd name="connsiteY76" fmla="*/ 2157358 h 3482342"/>
              <a:gd name="connsiteX77" fmla="*/ 5591469 w 12192000"/>
              <a:gd name="connsiteY77" fmla="*/ 2178389 h 3482342"/>
              <a:gd name="connsiteX78" fmla="*/ 5414282 w 12192000"/>
              <a:gd name="connsiteY78" fmla="*/ 2183070 h 3482342"/>
              <a:gd name="connsiteX79" fmla="*/ 5368369 w 12192000"/>
              <a:gd name="connsiteY79" fmla="*/ 2204272 h 3482342"/>
              <a:gd name="connsiteX80" fmla="*/ 5291263 w 12192000"/>
              <a:gd name="connsiteY80" fmla="*/ 2239182 h 3482342"/>
              <a:gd name="connsiteX81" fmla="*/ 5240857 w 12192000"/>
              <a:gd name="connsiteY81" fmla="*/ 2289444 h 3482342"/>
              <a:gd name="connsiteX82" fmla="*/ 5173523 w 12192000"/>
              <a:gd name="connsiteY82" fmla="*/ 2309057 h 3482342"/>
              <a:gd name="connsiteX83" fmla="*/ 5148543 w 12192000"/>
              <a:gd name="connsiteY83" fmla="*/ 2282356 h 3482342"/>
              <a:gd name="connsiteX84" fmla="*/ 5079548 w 12192000"/>
              <a:gd name="connsiteY84" fmla="*/ 2313485 h 3482342"/>
              <a:gd name="connsiteX85" fmla="*/ 4975908 w 12192000"/>
              <a:gd name="connsiteY85" fmla="*/ 2364128 h 3482342"/>
              <a:gd name="connsiteX86" fmla="*/ 4913723 w 12192000"/>
              <a:gd name="connsiteY86" fmla="*/ 2385265 h 3482342"/>
              <a:gd name="connsiteX87" fmla="*/ 4746485 w 12192000"/>
              <a:gd name="connsiteY87" fmla="*/ 2451769 h 3482342"/>
              <a:gd name="connsiteX88" fmla="*/ 4681588 w 12192000"/>
              <a:gd name="connsiteY88" fmla="*/ 2467494 h 3482342"/>
              <a:gd name="connsiteX89" fmla="*/ 1783655 w 12192000"/>
              <a:gd name="connsiteY89" fmla="*/ 3163860 h 3482342"/>
              <a:gd name="connsiteX90" fmla="*/ 1325955 w 12192000"/>
              <a:gd name="connsiteY90" fmla="*/ 3176692 h 3482342"/>
              <a:gd name="connsiteX91" fmla="*/ 1190384 w 12192000"/>
              <a:gd name="connsiteY91" fmla="*/ 3203504 h 3482342"/>
              <a:gd name="connsiteX92" fmla="*/ 1094537 w 12192000"/>
              <a:gd name="connsiteY92" fmla="*/ 3229469 h 3482342"/>
              <a:gd name="connsiteX93" fmla="*/ 779276 w 12192000"/>
              <a:gd name="connsiteY93" fmla="*/ 3327290 h 3482342"/>
              <a:gd name="connsiteX94" fmla="*/ 600378 w 12192000"/>
              <a:gd name="connsiteY94" fmla="*/ 3335250 h 3482342"/>
              <a:gd name="connsiteX95" fmla="*/ 493457 w 12192000"/>
              <a:gd name="connsiteY95" fmla="*/ 3365044 h 3482342"/>
              <a:gd name="connsiteX96" fmla="*/ 349402 w 12192000"/>
              <a:gd name="connsiteY96" fmla="*/ 3380897 h 3482342"/>
              <a:gd name="connsiteX97" fmla="*/ 192183 w 12192000"/>
              <a:gd name="connsiteY97" fmla="*/ 3460075 h 3482342"/>
              <a:gd name="connsiteX98" fmla="*/ 46713 w 12192000"/>
              <a:gd name="connsiteY98" fmla="*/ 3462986 h 3482342"/>
              <a:gd name="connsiteX99" fmla="*/ 2765 w 12192000"/>
              <a:gd name="connsiteY99" fmla="*/ 3480770 h 3482342"/>
              <a:gd name="connsiteX100" fmla="*/ 0 w 12192000"/>
              <a:gd name="connsiteY100" fmla="*/ 3482342 h 3482342"/>
              <a:gd name="connsiteX101" fmla="*/ 0 w 12192000"/>
              <a:gd name="connsiteY101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79906 w 12192000"/>
              <a:gd name="connsiteY22" fmla="*/ 1324988 h 3482342"/>
              <a:gd name="connsiteX23" fmla="*/ 10636304 w 12192000"/>
              <a:gd name="connsiteY23" fmla="*/ 13179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524524 w 12192000"/>
              <a:gd name="connsiteY47" fmla="*/ 1902425 h 3482342"/>
              <a:gd name="connsiteX48" fmla="*/ 8436742 w 12192000"/>
              <a:gd name="connsiteY48" fmla="*/ 1923967 h 3482342"/>
              <a:gd name="connsiteX49" fmla="*/ 8236214 w 12192000"/>
              <a:gd name="connsiteY49" fmla="*/ 1909725 h 3482342"/>
              <a:gd name="connsiteX50" fmla="*/ 8132104 w 12192000"/>
              <a:gd name="connsiteY50" fmla="*/ 1895727 h 3482342"/>
              <a:gd name="connsiteX51" fmla="*/ 7918078 w 12192000"/>
              <a:gd name="connsiteY51" fmla="*/ 1862668 h 3482342"/>
              <a:gd name="connsiteX52" fmla="*/ 7817899 w 12192000"/>
              <a:gd name="connsiteY52" fmla="*/ 1862176 h 3482342"/>
              <a:gd name="connsiteX53" fmla="*/ 7768994 w 12192000"/>
              <a:gd name="connsiteY53" fmla="*/ 1855721 h 3482342"/>
              <a:gd name="connsiteX54" fmla="*/ 7618027 w 12192000"/>
              <a:gd name="connsiteY54" fmla="*/ 1830959 h 3482342"/>
              <a:gd name="connsiteX55" fmla="*/ 7449425 w 12192000"/>
              <a:gd name="connsiteY55" fmla="*/ 1810910 h 3482342"/>
              <a:gd name="connsiteX56" fmla="*/ 7342915 w 12192000"/>
              <a:gd name="connsiteY56" fmla="*/ 1819827 h 3482342"/>
              <a:gd name="connsiteX57" fmla="*/ 7255191 w 12192000"/>
              <a:gd name="connsiteY57" fmla="*/ 1834354 h 3482342"/>
              <a:gd name="connsiteX58" fmla="*/ 7131205 w 12192000"/>
              <a:gd name="connsiteY58" fmla="*/ 1845557 h 3482342"/>
              <a:gd name="connsiteX59" fmla="*/ 6917124 w 12192000"/>
              <a:gd name="connsiteY59" fmla="*/ 1837109 h 3482342"/>
              <a:gd name="connsiteX60" fmla="*/ 6837145 w 12192000"/>
              <a:gd name="connsiteY60" fmla="*/ 1870724 h 3482342"/>
              <a:gd name="connsiteX61" fmla="*/ 6753991 w 12192000"/>
              <a:gd name="connsiteY61" fmla="*/ 1860969 h 3482342"/>
              <a:gd name="connsiteX62" fmla="*/ 6727754 w 12192000"/>
              <a:gd name="connsiteY62" fmla="*/ 1882372 h 3482342"/>
              <a:gd name="connsiteX63" fmla="*/ 6723371 w 12192000"/>
              <a:gd name="connsiteY63" fmla="*/ 1886494 h 3482342"/>
              <a:gd name="connsiteX64" fmla="*/ 6702779 w 12192000"/>
              <a:gd name="connsiteY64" fmla="*/ 1893601 h 3482342"/>
              <a:gd name="connsiteX65" fmla="*/ 6700779 w 12192000"/>
              <a:gd name="connsiteY65" fmla="*/ 1907344 h 3482342"/>
              <a:gd name="connsiteX66" fmla="*/ 6672513 w 12192000"/>
              <a:gd name="connsiteY66" fmla="*/ 1926452 h 3482342"/>
              <a:gd name="connsiteX67" fmla="*/ 6633549 w 12192000"/>
              <a:gd name="connsiteY67" fmla="*/ 1936255 h 3482342"/>
              <a:gd name="connsiteX68" fmla="*/ 6444344 w 12192000"/>
              <a:gd name="connsiteY68" fmla="*/ 1969663 h 3482342"/>
              <a:gd name="connsiteX69" fmla="*/ 6333446 w 12192000"/>
              <a:gd name="connsiteY69" fmla="*/ 1997163 h 3482342"/>
              <a:gd name="connsiteX70" fmla="*/ 6294933 w 12192000"/>
              <a:gd name="connsiteY70" fmla="*/ 2019412 h 3482342"/>
              <a:gd name="connsiteX71" fmla="*/ 6238719 w 12192000"/>
              <a:gd name="connsiteY71" fmla="*/ 2042547 h 3482342"/>
              <a:gd name="connsiteX72" fmla="*/ 6142310 w 12192000"/>
              <a:gd name="connsiteY72" fmla="*/ 2092510 h 3482342"/>
              <a:gd name="connsiteX73" fmla="*/ 6007916 w 12192000"/>
              <a:gd name="connsiteY73" fmla="*/ 2143752 h 3482342"/>
              <a:gd name="connsiteX74" fmla="*/ 5894610 w 12192000"/>
              <a:gd name="connsiteY74" fmla="*/ 2130684 h 3482342"/>
              <a:gd name="connsiteX75" fmla="*/ 5817682 w 12192000"/>
              <a:gd name="connsiteY75" fmla="*/ 2157358 h 3482342"/>
              <a:gd name="connsiteX76" fmla="*/ 5591469 w 12192000"/>
              <a:gd name="connsiteY76" fmla="*/ 2178389 h 3482342"/>
              <a:gd name="connsiteX77" fmla="*/ 5414282 w 12192000"/>
              <a:gd name="connsiteY77" fmla="*/ 2183070 h 3482342"/>
              <a:gd name="connsiteX78" fmla="*/ 5368369 w 12192000"/>
              <a:gd name="connsiteY78" fmla="*/ 2204272 h 3482342"/>
              <a:gd name="connsiteX79" fmla="*/ 5291263 w 12192000"/>
              <a:gd name="connsiteY79" fmla="*/ 2239182 h 3482342"/>
              <a:gd name="connsiteX80" fmla="*/ 5240857 w 12192000"/>
              <a:gd name="connsiteY80" fmla="*/ 2289444 h 3482342"/>
              <a:gd name="connsiteX81" fmla="*/ 5173523 w 12192000"/>
              <a:gd name="connsiteY81" fmla="*/ 2309057 h 3482342"/>
              <a:gd name="connsiteX82" fmla="*/ 5148543 w 12192000"/>
              <a:gd name="connsiteY82" fmla="*/ 2282356 h 3482342"/>
              <a:gd name="connsiteX83" fmla="*/ 5079548 w 12192000"/>
              <a:gd name="connsiteY83" fmla="*/ 2313485 h 3482342"/>
              <a:gd name="connsiteX84" fmla="*/ 4975908 w 12192000"/>
              <a:gd name="connsiteY84" fmla="*/ 2364128 h 3482342"/>
              <a:gd name="connsiteX85" fmla="*/ 4913723 w 12192000"/>
              <a:gd name="connsiteY85" fmla="*/ 2385265 h 3482342"/>
              <a:gd name="connsiteX86" fmla="*/ 4746485 w 12192000"/>
              <a:gd name="connsiteY86" fmla="*/ 2451769 h 3482342"/>
              <a:gd name="connsiteX87" fmla="*/ 4681588 w 12192000"/>
              <a:gd name="connsiteY87" fmla="*/ 2467494 h 3482342"/>
              <a:gd name="connsiteX88" fmla="*/ 1783655 w 12192000"/>
              <a:gd name="connsiteY88" fmla="*/ 3163860 h 3482342"/>
              <a:gd name="connsiteX89" fmla="*/ 1325955 w 12192000"/>
              <a:gd name="connsiteY89" fmla="*/ 3176692 h 3482342"/>
              <a:gd name="connsiteX90" fmla="*/ 1190384 w 12192000"/>
              <a:gd name="connsiteY90" fmla="*/ 3203504 h 3482342"/>
              <a:gd name="connsiteX91" fmla="*/ 1094537 w 12192000"/>
              <a:gd name="connsiteY91" fmla="*/ 3229469 h 3482342"/>
              <a:gd name="connsiteX92" fmla="*/ 779276 w 12192000"/>
              <a:gd name="connsiteY92" fmla="*/ 3327290 h 3482342"/>
              <a:gd name="connsiteX93" fmla="*/ 600378 w 12192000"/>
              <a:gd name="connsiteY93" fmla="*/ 3335250 h 3482342"/>
              <a:gd name="connsiteX94" fmla="*/ 493457 w 12192000"/>
              <a:gd name="connsiteY94" fmla="*/ 3365044 h 3482342"/>
              <a:gd name="connsiteX95" fmla="*/ 349402 w 12192000"/>
              <a:gd name="connsiteY95" fmla="*/ 3380897 h 3482342"/>
              <a:gd name="connsiteX96" fmla="*/ 192183 w 12192000"/>
              <a:gd name="connsiteY96" fmla="*/ 3460075 h 3482342"/>
              <a:gd name="connsiteX97" fmla="*/ 46713 w 12192000"/>
              <a:gd name="connsiteY97" fmla="*/ 3462986 h 3482342"/>
              <a:gd name="connsiteX98" fmla="*/ 2765 w 12192000"/>
              <a:gd name="connsiteY98" fmla="*/ 3480770 h 3482342"/>
              <a:gd name="connsiteX99" fmla="*/ 0 w 12192000"/>
              <a:gd name="connsiteY99" fmla="*/ 3482342 h 3482342"/>
              <a:gd name="connsiteX100" fmla="*/ 0 w 12192000"/>
              <a:gd name="connsiteY100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79906 w 12192000"/>
              <a:gd name="connsiteY22" fmla="*/ 1324988 h 3482342"/>
              <a:gd name="connsiteX23" fmla="*/ 10636304 w 12192000"/>
              <a:gd name="connsiteY23" fmla="*/ 13179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524524 w 12192000"/>
              <a:gd name="connsiteY47" fmla="*/ 1902425 h 3482342"/>
              <a:gd name="connsiteX48" fmla="*/ 8236214 w 12192000"/>
              <a:gd name="connsiteY48" fmla="*/ 1909725 h 3482342"/>
              <a:gd name="connsiteX49" fmla="*/ 8132104 w 12192000"/>
              <a:gd name="connsiteY49" fmla="*/ 1895727 h 3482342"/>
              <a:gd name="connsiteX50" fmla="*/ 7918078 w 12192000"/>
              <a:gd name="connsiteY50" fmla="*/ 1862668 h 3482342"/>
              <a:gd name="connsiteX51" fmla="*/ 7817899 w 12192000"/>
              <a:gd name="connsiteY51" fmla="*/ 1862176 h 3482342"/>
              <a:gd name="connsiteX52" fmla="*/ 7768994 w 12192000"/>
              <a:gd name="connsiteY52" fmla="*/ 1855721 h 3482342"/>
              <a:gd name="connsiteX53" fmla="*/ 7618027 w 12192000"/>
              <a:gd name="connsiteY53" fmla="*/ 1830959 h 3482342"/>
              <a:gd name="connsiteX54" fmla="*/ 7449425 w 12192000"/>
              <a:gd name="connsiteY54" fmla="*/ 1810910 h 3482342"/>
              <a:gd name="connsiteX55" fmla="*/ 7342915 w 12192000"/>
              <a:gd name="connsiteY55" fmla="*/ 1819827 h 3482342"/>
              <a:gd name="connsiteX56" fmla="*/ 7255191 w 12192000"/>
              <a:gd name="connsiteY56" fmla="*/ 1834354 h 3482342"/>
              <a:gd name="connsiteX57" fmla="*/ 7131205 w 12192000"/>
              <a:gd name="connsiteY57" fmla="*/ 1845557 h 3482342"/>
              <a:gd name="connsiteX58" fmla="*/ 6917124 w 12192000"/>
              <a:gd name="connsiteY58" fmla="*/ 1837109 h 3482342"/>
              <a:gd name="connsiteX59" fmla="*/ 6837145 w 12192000"/>
              <a:gd name="connsiteY59" fmla="*/ 1870724 h 3482342"/>
              <a:gd name="connsiteX60" fmla="*/ 6753991 w 12192000"/>
              <a:gd name="connsiteY60" fmla="*/ 1860969 h 3482342"/>
              <a:gd name="connsiteX61" fmla="*/ 6727754 w 12192000"/>
              <a:gd name="connsiteY61" fmla="*/ 1882372 h 3482342"/>
              <a:gd name="connsiteX62" fmla="*/ 6723371 w 12192000"/>
              <a:gd name="connsiteY62" fmla="*/ 1886494 h 3482342"/>
              <a:gd name="connsiteX63" fmla="*/ 6702779 w 12192000"/>
              <a:gd name="connsiteY63" fmla="*/ 1893601 h 3482342"/>
              <a:gd name="connsiteX64" fmla="*/ 6700779 w 12192000"/>
              <a:gd name="connsiteY64" fmla="*/ 1907344 h 3482342"/>
              <a:gd name="connsiteX65" fmla="*/ 6672513 w 12192000"/>
              <a:gd name="connsiteY65" fmla="*/ 1926452 h 3482342"/>
              <a:gd name="connsiteX66" fmla="*/ 6633549 w 12192000"/>
              <a:gd name="connsiteY66" fmla="*/ 1936255 h 3482342"/>
              <a:gd name="connsiteX67" fmla="*/ 6444344 w 12192000"/>
              <a:gd name="connsiteY67" fmla="*/ 1969663 h 3482342"/>
              <a:gd name="connsiteX68" fmla="*/ 6333446 w 12192000"/>
              <a:gd name="connsiteY68" fmla="*/ 1997163 h 3482342"/>
              <a:gd name="connsiteX69" fmla="*/ 6294933 w 12192000"/>
              <a:gd name="connsiteY69" fmla="*/ 2019412 h 3482342"/>
              <a:gd name="connsiteX70" fmla="*/ 6238719 w 12192000"/>
              <a:gd name="connsiteY70" fmla="*/ 2042547 h 3482342"/>
              <a:gd name="connsiteX71" fmla="*/ 6142310 w 12192000"/>
              <a:gd name="connsiteY71" fmla="*/ 2092510 h 3482342"/>
              <a:gd name="connsiteX72" fmla="*/ 6007916 w 12192000"/>
              <a:gd name="connsiteY72" fmla="*/ 2143752 h 3482342"/>
              <a:gd name="connsiteX73" fmla="*/ 5894610 w 12192000"/>
              <a:gd name="connsiteY73" fmla="*/ 2130684 h 3482342"/>
              <a:gd name="connsiteX74" fmla="*/ 5817682 w 12192000"/>
              <a:gd name="connsiteY74" fmla="*/ 2157358 h 3482342"/>
              <a:gd name="connsiteX75" fmla="*/ 5591469 w 12192000"/>
              <a:gd name="connsiteY75" fmla="*/ 2178389 h 3482342"/>
              <a:gd name="connsiteX76" fmla="*/ 5414282 w 12192000"/>
              <a:gd name="connsiteY76" fmla="*/ 2183070 h 3482342"/>
              <a:gd name="connsiteX77" fmla="*/ 5368369 w 12192000"/>
              <a:gd name="connsiteY77" fmla="*/ 2204272 h 3482342"/>
              <a:gd name="connsiteX78" fmla="*/ 5291263 w 12192000"/>
              <a:gd name="connsiteY78" fmla="*/ 2239182 h 3482342"/>
              <a:gd name="connsiteX79" fmla="*/ 5240857 w 12192000"/>
              <a:gd name="connsiteY79" fmla="*/ 2289444 h 3482342"/>
              <a:gd name="connsiteX80" fmla="*/ 5173523 w 12192000"/>
              <a:gd name="connsiteY80" fmla="*/ 2309057 h 3482342"/>
              <a:gd name="connsiteX81" fmla="*/ 5148543 w 12192000"/>
              <a:gd name="connsiteY81" fmla="*/ 2282356 h 3482342"/>
              <a:gd name="connsiteX82" fmla="*/ 5079548 w 12192000"/>
              <a:gd name="connsiteY82" fmla="*/ 2313485 h 3482342"/>
              <a:gd name="connsiteX83" fmla="*/ 4975908 w 12192000"/>
              <a:gd name="connsiteY83" fmla="*/ 2364128 h 3482342"/>
              <a:gd name="connsiteX84" fmla="*/ 4913723 w 12192000"/>
              <a:gd name="connsiteY84" fmla="*/ 2385265 h 3482342"/>
              <a:gd name="connsiteX85" fmla="*/ 4746485 w 12192000"/>
              <a:gd name="connsiteY85" fmla="*/ 2451769 h 3482342"/>
              <a:gd name="connsiteX86" fmla="*/ 4681588 w 12192000"/>
              <a:gd name="connsiteY86" fmla="*/ 2467494 h 3482342"/>
              <a:gd name="connsiteX87" fmla="*/ 1783655 w 12192000"/>
              <a:gd name="connsiteY87" fmla="*/ 3163860 h 3482342"/>
              <a:gd name="connsiteX88" fmla="*/ 1325955 w 12192000"/>
              <a:gd name="connsiteY88" fmla="*/ 3176692 h 3482342"/>
              <a:gd name="connsiteX89" fmla="*/ 1190384 w 12192000"/>
              <a:gd name="connsiteY89" fmla="*/ 3203504 h 3482342"/>
              <a:gd name="connsiteX90" fmla="*/ 1094537 w 12192000"/>
              <a:gd name="connsiteY90" fmla="*/ 3229469 h 3482342"/>
              <a:gd name="connsiteX91" fmla="*/ 779276 w 12192000"/>
              <a:gd name="connsiteY91" fmla="*/ 3327290 h 3482342"/>
              <a:gd name="connsiteX92" fmla="*/ 600378 w 12192000"/>
              <a:gd name="connsiteY92" fmla="*/ 3335250 h 3482342"/>
              <a:gd name="connsiteX93" fmla="*/ 493457 w 12192000"/>
              <a:gd name="connsiteY93" fmla="*/ 3365044 h 3482342"/>
              <a:gd name="connsiteX94" fmla="*/ 349402 w 12192000"/>
              <a:gd name="connsiteY94" fmla="*/ 3380897 h 3482342"/>
              <a:gd name="connsiteX95" fmla="*/ 192183 w 12192000"/>
              <a:gd name="connsiteY95" fmla="*/ 3460075 h 3482342"/>
              <a:gd name="connsiteX96" fmla="*/ 46713 w 12192000"/>
              <a:gd name="connsiteY96" fmla="*/ 3462986 h 3482342"/>
              <a:gd name="connsiteX97" fmla="*/ 2765 w 12192000"/>
              <a:gd name="connsiteY97" fmla="*/ 3480770 h 3482342"/>
              <a:gd name="connsiteX98" fmla="*/ 0 w 12192000"/>
              <a:gd name="connsiteY98" fmla="*/ 3482342 h 3482342"/>
              <a:gd name="connsiteX99" fmla="*/ 0 w 12192000"/>
              <a:gd name="connsiteY99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79906 w 12192000"/>
              <a:gd name="connsiteY22" fmla="*/ 1324988 h 3482342"/>
              <a:gd name="connsiteX23" fmla="*/ 10636304 w 12192000"/>
              <a:gd name="connsiteY23" fmla="*/ 13179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495949 w 12192000"/>
              <a:gd name="connsiteY47" fmla="*/ 1902425 h 3482342"/>
              <a:gd name="connsiteX48" fmla="*/ 8236214 w 12192000"/>
              <a:gd name="connsiteY48" fmla="*/ 1909725 h 3482342"/>
              <a:gd name="connsiteX49" fmla="*/ 8132104 w 12192000"/>
              <a:gd name="connsiteY49" fmla="*/ 1895727 h 3482342"/>
              <a:gd name="connsiteX50" fmla="*/ 7918078 w 12192000"/>
              <a:gd name="connsiteY50" fmla="*/ 1862668 h 3482342"/>
              <a:gd name="connsiteX51" fmla="*/ 7817899 w 12192000"/>
              <a:gd name="connsiteY51" fmla="*/ 1862176 h 3482342"/>
              <a:gd name="connsiteX52" fmla="*/ 7768994 w 12192000"/>
              <a:gd name="connsiteY52" fmla="*/ 1855721 h 3482342"/>
              <a:gd name="connsiteX53" fmla="*/ 7618027 w 12192000"/>
              <a:gd name="connsiteY53" fmla="*/ 1830959 h 3482342"/>
              <a:gd name="connsiteX54" fmla="*/ 7449425 w 12192000"/>
              <a:gd name="connsiteY54" fmla="*/ 1810910 h 3482342"/>
              <a:gd name="connsiteX55" fmla="*/ 7342915 w 12192000"/>
              <a:gd name="connsiteY55" fmla="*/ 1819827 h 3482342"/>
              <a:gd name="connsiteX56" fmla="*/ 7255191 w 12192000"/>
              <a:gd name="connsiteY56" fmla="*/ 1834354 h 3482342"/>
              <a:gd name="connsiteX57" fmla="*/ 7131205 w 12192000"/>
              <a:gd name="connsiteY57" fmla="*/ 1845557 h 3482342"/>
              <a:gd name="connsiteX58" fmla="*/ 6917124 w 12192000"/>
              <a:gd name="connsiteY58" fmla="*/ 1837109 h 3482342"/>
              <a:gd name="connsiteX59" fmla="*/ 6837145 w 12192000"/>
              <a:gd name="connsiteY59" fmla="*/ 1870724 h 3482342"/>
              <a:gd name="connsiteX60" fmla="*/ 6753991 w 12192000"/>
              <a:gd name="connsiteY60" fmla="*/ 1860969 h 3482342"/>
              <a:gd name="connsiteX61" fmla="*/ 6727754 w 12192000"/>
              <a:gd name="connsiteY61" fmla="*/ 1882372 h 3482342"/>
              <a:gd name="connsiteX62" fmla="*/ 6723371 w 12192000"/>
              <a:gd name="connsiteY62" fmla="*/ 1886494 h 3482342"/>
              <a:gd name="connsiteX63" fmla="*/ 6702779 w 12192000"/>
              <a:gd name="connsiteY63" fmla="*/ 1893601 h 3482342"/>
              <a:gd name="connsiteX64" fmla="*/ 6700779 w 12192000"/>
              <a:gd name="connsiteY64" fmla="*/ 1907344 h 3482342"/>
              <a:gd name="connsiteX65" fmla="*/ 6672513 w 12192000"/>
              <a:gd name="connsiteY65" fmla="*/ 1926452 h 3482342"/>
              <a:gd name="connsiteX66" fmla="*/ 6633549 w 12192000"/>
              <a:gd name="connsiteY66" fmla="*/ 1936255 h 3482342"/>
              <a:gd name="connsiteX67" fmla="*/ 6444344 w 12192000"/>
              <a:gd name="connsiteY67" fmla="*/ 1969663 h 3482342"/>
              <a:gd name="connsiteX68" fmla="*/ 6333446 w 12192000"/>
              <a:gd name="connsiteY68" fmla="*/ 1997163 h 3482342"/>
              <a:gd name="connsiteX69" fmla="*/ 6294933 w 12192000"/>
              <a:gd name="connsiteY69" fmla="*/ 2019412 h 3482342"/>
              <a:gd name="connsiteX70" fmla="*/ 6238719 w 12192000"/>
              <a:gd name="connsiteY70" fmla="*/ 2042547 h 3482342"/>
              <a:gd name="connsiteX71" fmla="*/ 6142310 w 12192000"/>
              <a:gd name="connsiteY71" fmla="*/ 2092510 h 3482342"/>
              <a:gd name="connsiteX72" fmla="*/ 6007916 w 12192000"/>
              <a:gd name="connsiteY72" fmla="*/ 2143752 h 3482342"/>
              <a:gd name="connsiteX73" fmla="*/ 5894610 w 12192000"/>
              <a:gd name="connsiteY73" fmla="*/ 2130684 h 3482342"/>
              <a:gd name="connsiteX74" fmla="*/ 5817682 w 12192000"/>
              <a:gd name="connsiteY74" fmla="*/ 2157358 h 3482342"/>
              <a:gd name="connsiteX75" fmla="*/ 5591469 w 12192000"/>
              <a:gd name="connsiteY75" fmla="*/ 2178389 h 3482342"/>
              <a:gd name="connsiteX76" fmla="*/ 5414282 w 12192000"/>
              <a:gd name="connsiteY76" fmla="*/ 2183070 h 3482342"/>
              <a:gd name="connsiteX77" fmla="*/ 5368369 w 12192000"/>
              <a:gd name="connsiteY77" fmla="*/ 2204272 h 3482342"/>
              <a:gd name="connsiteX78" fmla="*/ 5291263 w 12192000"/>
              <a:gd name="connsiteY78" fmla="*/ 2239182 h 3482342"/>
              <a:gd name="connsiteX79" fmla="*/ 5240857 w 12192000"/>
              <a:gd name="connsiteY79" fmla="*/ 2289444 h 3482342"/>
              <a:gd name="connsiteX80" fmla="*/ 5173523 w 12192000"/>
              <a:gd name="connsiteY80" fmla="*/ 2309057 h 3482342"/>
              <a:gd name="connsiteX81" fmla="*/ 5148543 w 12192000"/>
              <a:gd name="connsiteY81" fmla="*/ 2282356 h 3482342"/>
              <a:gd name="connsiteX82" fmla="*/ 5079548 w 12192000"/>
              <a:gd name="connsiteY82" fmla="*/ 2313485 h 3482342"/>
              <a:gd name="connsiteX83" fmla="*/ 4975908 w 12192000"/>
              <a:gd name="connsiteY83" fmla="*/ 2364128 h 3482342"/>
              <a:gd name="connsiteX84" fmla="*/ 4913723 w 12192000"/>
              <a:gd name="connsiteY84" fmla="*/ 2385265 h 3482342"/>
              <a:gd name="connsiteX85" fmla="*/ 4746485 w 12192000"/>
              <a:gd name="connsiteY85" fmla="*/ 2451769 h 3482342"/>
              <a:gd name="connsiteX86" fmla="*/ 4681588 w 12192000"/>
              <a:gd name="connsiteY86" fmla="*/ 2467494 h 3482342"/>
              <a:gd name="connsiteX87" fmla="*/ 1783655 w 12192000"/>
              <a:gd name="connsiteY87" fmla="*/ 3163860 h 3482342"/>
              <a:gd name="connsiteX88" fmla="*/ 1325955 w 12192000"/>
              <a:gd name="connsiteY88" fmla="*/ 3176692 h 3482342"/>
              <a:gd name="connsiteX89" fmla="*/ 1190384 w 12192000"/>
              <a:gd name="connsiteY89" fmla="*/ 3203504 h 3482342"/>
              <a:gd name="connsiteX90" fmla="*/ 1094537 w 12192000"/>
              <a:gd name="connsiteY90" fmla="*/ 3229469 h 3482342"/>
              <a:gd name="connsiteX91" fmla="*/ 779276 w 12192000"/>
              <a:gd name="connsiteY91" fmla="*/ 3327290 h 3482342"/>
              <a:gd name="connsiteX92" fmla="*/ 600378 w 12192000"/>
              <a:gd name="connsiteY92" fmla="*/ 3335250 h 3482342"/>
              <a:gd name="connsiteX93" fmla="*/ 493457 w 12192000"/>
              <a:gd name="connsiteY93" fmla="*/ 3365044 h 3482342"/>
              <a:gd name="connsiteX94" fmla="*/ 349402 w 12192000"/>
              <a:gd name="connsiteY94" fmla="*/ 3380897 h 3482342"/>
              <a:gd name="connsiteX95" fmla="*/ 192183 w 12192000"/>
              <a:gd name="connsiteY95" fmla="*/ 3460075 h 3482342"/>
              <a:gd name="connsiteX96" fmla="*/ 46713 w 12192000"/>
              <a:gd name="connsiteY96" fmla="*/ 3462986 h 3482342"/>
              <a:gd name="connsiteX97" fmla="*/ 2765 w 12192000"/>
              <a:gd name="connsiteY97" fmla="*/ 3480770 h 3482342"/>
              <a:gd name="connsiteX98" fmla="*/ 0 w 12192000"/>
              <a:gd name="connsiteY98" fmla="*/ 3482342 h 3482342"/>
              <a:gd name="connsiteX99" fmla="*/ 0 w 12192000"/>
              <a:gd name="connsiteY99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79906 w 12192000"/>
              <a:gd name="connsiteY22" fmla="*/ 1324988 h 3482342"/>
              <a:gd name="connsiteX23" fmla="*/ 10636304 w 12192000"/>
              <a:gd name="connsiteY23" fmla="*/ 13179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495949 w 12192000"/>
              <a:gd name="connsiteY47" fmla="*/ 1902425 h 3482342"/>
              <a:gd name="connsiteX48" fmla="*/ 8236214 w 12192000"/>
              <a:gd name="connsiteY48" fmla="*/ 1909725 h 3482342"/>
              <a:gd name="connsiteX49" fmla="*/ 8132104 w 12192000"/>
              <a:gd name="connsiteY49" fmla="*/ 1895727 h 3482342"/>
              <a:gd name="connsiteX50" fmla="*/ 7918078 w 12192000"/>
              <a:gd name="connsiteY50" fmla="*/ 1862668 h 3482342"/>
              <a:gd name="connsiteX51" fmla="*/ 7817899 w 12192000"/>
              <a:gd name="connsiteY51" fmla="*/ 1862176 h 3482342"/>
              <a:gd name="connsiteX52" fmla="*/ 7768994 w 12192000"/>
              <a:gd name="connsiteY52" fmla="*/ 1855721 h 3482342"/>
              <a:gd name="connsiteX53" fmla="*/ 7618027 w 12192000"/>
              <a:gd name="connsiteY53" fmla="*/ 1830959 h 3482342"/>
              <a:gd name="connsiteX54" fmla="*/ 7449425 w 12192000"/>
              <a:gd name="connsiteY54" fmla="*/ 1810910 h 3482342"/>
              <a:gd name="connsiteX55" fmla="*/ 7342915 w 12192000"/>
              <a:gd name="connsiteY55" fmla="*/ 1819827 h 3482342"/>
              <a:gd name="connsiteX56" fmla="*/ 7255191 w 12192000"/>
              <a:gd name="connsiteY56" fmla="*/ 1834354 h 3482342"/>
              <a:gd name="connsiteX57" fmla="*/ 7131205 w 12192000"/>
              <a:gd name="connsiteY57" fmla="*/ 1845557 h 3482342"/>
              <a:gd name="connsiteX58" fmla="*/ 6917124 w 12192000"/>
              <a:gd name="connsiteY58" fmla="*/ 1837109 h 3482342"/>
              <a:gd name="connsiteX59" fmla="*/ 6837145 w 12192000"/>
              <a:gd name="connsiteY59" fmla="*/ 1870724 h 3482342"/>
              <a:gd name="connsiteX60" fmla="*/ 6753991 w 12192000"/>
              <a:gd name="connsiteY60" fmla="*/ 1860969 h 3482342"/>
              <a:gd name="connsiteX61" fmla="*/ 6727754 w 12192000"/>
              <a:gd name="connsiteY61" fmla="*/ 1882372 h 3482342"/>
              <a:gd name="connsiteX62" fmla="*/ 6723371 w 12192000"/>
              <a:gd name="connsiteY62" fmla="*/ 1886494 h 3482342"/>
              <a:gd name="connsiteX63" fmla="*/ 6702779 w 12192000"/>
              <a:gd name="connsiteY63" fmla="*/ 1893601 h 3482342"/>
              <a:gd name="connsiteX64" fmla="*/ 6700779 w 12192000"/>
              <a:gd name="connsiteY64" fmla="*/ 1907344 h 3482342"/>
              <a:gd name="connsiteX65" fmla="*/ 6672513 w 12192000"/>
              <a:gd name="connsiteY65" fmla="*/ 1926452 h 3482342"/>
              <a:gd name="connsiteX66" fmla="*/ 6633549 w 12192000"/>
              <a:gd name="connsiteY66" fmla="*/ 1936255 h 3482342"/>
              <a:gd name="connsiteX67" fmla="*/ 6444344 w 12192000"/>
              <a:gd name="connsiteY67" fmla="*/ 1969663 h 3482342"/>
              <a:gd name="connsiteX68" fmla="*/ 6333446 w 12192000"/>
              <a:gd name="connsiteY68" fmla="*/ 1997163 h 3482342"/>
              <a:gd name="connsiteX69" fmla="*/ 6294933 w 12192000"/>
              <a:gd name="connsiteY69" fmla="*/ 2019412 h 3482342"/>
              <a:gd name="connsiteX70" fmla="*/ 6238719 w 12192000"/>
              <a:gd name="connsiteY70" fmla="*/ 2042547 h 3482342"/>
              <a:gd name="connsiteX71" fmla="*/ 6142310 w 12192000"/>
              <a:gd name="connsiteY71" fmla="*/ 2092510 h 3482342"/>
              <a:gd name="connsiteX72" fmla="*/ 6007916 w 12192000"/>
              <a:gd name="connsiteY72" fmla="*/ 2143752 h 3482342"/>
              <a:gd name="connsiteX73" fmla="*/ 5894610 w 12192000"/>
              <a:gd name="connsiteY73" fmla="*/ 2130684 h 3482342"/>
              <a:gd name="connsiteX74" fmla="*/ 5817682 w 12192000"/>
              <a:gd name="connsiteY74" fmla="*/ 2157358 h 3482342"/>
              <a:gd name="connsiteX75" fmla="*/ 5591469 w 12192000"/>
              <a:gd name="connsiteY75" fmla="*/ 2178389 h 3482342"/>
              <a:gd name="connsiteX76" fmla="*/ 5414282 w 12192000"/>
              <a:gd name="connsiteY76" fmla="*/ 2183070 h 3482342"/>
              <a:gd name="connsiteX77" fmla="*/ 5368369 w 12192000"/>
              <a:gd name="connsiteY77" fmla="*/ 2204272 h 3482342"/>
              <a:gd name="connsiteX78" fmla="*/ 5291263 w 12192000"/>
              <a:gd name="connsiteY78" fmla="*/ 2239182 h 3482342"/>
              <a:gd name="connsiteX79" fmla="*/ 5240857 w 12192000"/>
              <a:gd name="connsiteY79" fmla="*/ 2289444 h 3482342"/>
              <a:gd name="connsiteX80" fmla="*/ 5173523 w 12192000"/>
              <a:gd name="connsiteY80" fmla="*/ 2309057 h 3482342"/>
              <a:gd name="connsiteX81" fmla="*/ 5148543 w 12192000"/>
              <a:gd name="connsiteY81" fmla="*/ 2282356 h 3482342"/>
              <a:gd name="connsiteX82" fmla="*/ 5079548 w 12192000"/>
              <a:gd name="connsiteY82" fmla="*/ 2313485 h 3482342"/>
              <a:gd name="connsiteX83" fmla="*/ 4975908 w 12192000"/>
              <a:gd name="connsiteY83" fmla="*/ 2364128 h 3482342"/>
              <a:gd name="connsiteX84" fmla="*/ 4913723 w 12192000"/>
              <a:gd name="connsiteY84" fmla="*/ 2385265 h 3482342"/>
              <a:gd name="connsiteX85" fmla="*/ 4746485 w 12192000"/>
              <a:gd name="connsiteY85" fmla="*/ 2451769 h 3482342"/>
              <a:gd name="connsiteX86" fmla="*/ 4681588 w 12192000"/>
              <a:gd name="connsiteY86" fmla="*/ 2467494 h 3482342"/>
              <a:gd name="connsiteX87" fmla="*/ 1783655 w 12192000"/>
              <a:gd name="connsiteY87" fmla="*/ 3163860 h 3482342"/>
              <a:gd name="connsiteX88" fmla="*/ 1325955 w 12192000"/>
              <a:gd name="connsiteY88" fmla="*/ 3176692 h 3482342"/>
              <a:gd name="connsiteX89" fmla="*/ 1190384 w 12192000"/>
              <a:gd name="connsiteY89" fmla="*/ 3203504 h 3482342"/>
              <a:gd name="connsiteX90" fmla="*/ 1094537 w 12192000"/>
              <a:gd name="connsiteY90" fmla="*/ 3229469 h 3482342"/>
              <a:gd name="connsiteX91" fmla="*/ 779276 w 12192000"/>
              <a:gd name="connsiteY91" fmla="*/ 3327290 h 3482342"/>
              <a:gd name="connsiteX92" fmla="*/ 600378 w 12192000"/>
              <a:gd name="connsiteY92" fmla="*/ 3335250 h 3482342"/>
              <a:gd name="connsiteX93" fmla="*/ 493457 w 12192000"/>
              <a:gd name="connsiteY93" fmla="*/ 3365044 h 3482342"/>
              <a:gd name="connsiteX94" fmla="*/ 349402 w 12192000"/>
              <a:gd name="connsiteY94" fmla="*/ 3380897 h 3482342"/>
              <a:gd name="connsiteX95" fmla="*/ 192183 w 12192000"/>
              <a:gd name="connsiteY95" fmla="*/ 3460075 h 3482342"/>
              <a:gd name="connsiteX96" fmla="*/ 46713 w 12192000"/>
              <a:gd name="connsiteY96" fmla="*/ 3462986 h 3482342"/>
              <a:gd name="connsiteX97" fmla="*/ 2765 w 12192000"/>
              <a:gd name="connsiteY97" fmla="*/ 3480770 h 3482342"/>
              <a:gd name="connsiteX98" fmla="*/ 0 w 12192000"/>
              <a:gd name="connsiteY98" fmla="*/ 3482342 h 3482342"/>
              <a:gd name="connsiteX99" fmla="*/ 0 w 12192000"/>
              <a:gd name="connsiteY99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79906 w 12192000"/>
              <a:gd name="connsiteY22" fmla="*/ 1324988 h 3482342"/>
              <a:gd name="connsiteX23" fmla="*/ 10636304 w 12192000"/>
              <a:gd name="connsiteY23" fmla="*/ 13179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495949 w 12192000"/>
              <a:gd name="connsiteY47" fmla="*/ 1902425 h 3482342"/>
              <a:gd name="connsiteX48" fmla="*/ 8236214 w 12192000"/>
              <a:gd name="connsiteY48" fmla="*/ 1909725 h 3482342"/>
              <a:gd name="connsiteX49" fmla="*/ 8132104 w 12192000"/>
              <a:gd name="connsiteY49" fmla="*/ 1895727 h 3482342"/>
              <a:gd name="connsiteX50" fmla="*/ 7918078 w 12192000"/>
              <a:gd name="connsiteY50" fmla="*/ 1862668 h 3482342"/>
              <a:gd name="connsiteX51" fmla="*/ 7817899 w 12192000"/>
              <a:gd name="connsiteY51" fmla="*/ 1862176 h 3482342"/>
              <a:gd name="connsiteX52" fmla="*/ 7768994 w 12192000"/>
              <a:gd name="connsiteY52" fmla="*/ 1855721 h 3482342"/>
              <a:gd name="connsiteX53" fmla="*/ 7618027 w 12192000"/>
              <a:gd name="connsiteY53" fmla="*/ 1830959 h 3482342"/>
              <a:gd name="connsiteX54" fmla="*/ 7449425 w 12192000"/>
              <a:gd name="connsiteY54" fmla="*/ 1810910 h 3482342"/>
              <a:gd name="connsiteX55" fmla="*/ 7342915 w 12192000"/>
              <a:gd name="connsiteY55" fmla="*/ 1819827 h 3482342"/>
              <a:gd name="connsiteX56" fmla="*/ 7255191 w 12192000"/>
              <a:gd name="connsiteY56" fmla="*/ 1834354 h 3482342"/>
              <a:gd name="connsiteX57" fmla="*/ 7131205 w 12192000"/>
              <a:gd name="connsiteY57" fmla="*/ 1845557 h 3482342"/>
              <a:gd name="connsiteX58" fmla="*/ 6917124 w 12192000"/>
              <a:gd name="connsiteY58" fmla="*/ 1837109 h 3482342"/>
              <a:gd name="connsiteX59" fmla="*/ 6837145 w 12192000"/>
              <a:gd name="connsiteY59" fmla="*/ 1870724 h 3482342"/>
              <a:gd name="connsiteX60" fmla="*/ 6753991 w 12192000"/>
              <a:gd name="connsiteY60" fmla="*/ 1860969 h 3482342"/>
              <a:gd name="connsiteX61" fmla="*/ 6727754 w 12192000"/>
              <a:gd name="connsiteY61" fmla="*/ 1882372 h 3482342"/>
              <a:gd name="connsiteX62" fmla="*/ 6723371 w 12192000"/>
              <a:gd name="connsiteY62" fmla="*/ 1886494 h 3482342"/>
              <a:gd name="connsiteX63" fmla="*/ 6702779 w 12192000"/>
              <a:gd name="connsiteY63" fmla="*/ 1893601 h 3482342"/>
              <a:gd name="connsiteX64" fmla="*/ 6700779 w 12192000"/>
              <a:gd name="connsiteY64" fmla="*/ 1907344 h 3482342"/>
              <a:gd name="connsiteX65" fmla="*/ 6672513 w 12192000"/>
              <a:gd name="connsiteY65" fmla="*/ 1926452 h 3482342"/>
              <a:gd name="connsiteX66" fmla="*/ 6633549 w 12192000"/>
              <a:gd name="connsiteY66" fmla="*/ 1936255 h 3482342"/>
              <a:gd name="connsiteX67" fmla="*/ 6444344 w 12192000"/>
              <a:gd name="connsiteY67" fmla="*/ 1969663 h 3482342"/>
              <a:gd name="connsiteX68" fmla="*/ 6333446 w 12192000"/>
              <a:gd name="connsiteY68" fmla="*/ 1997163 h 3482342"/>
              <a:gd name="connsiteX69" fmla="*/ 6294933 w 12192000"/>
              <a:gd name="connsiteY69" fmla="*/ 2019412 h 3482342"/>
              <a:gd name="connsiteX70" fmla="*/ 6238719 w 12192000"/>
              <a:gd name="connsiteY70" fmla="*/ 2042547 h 3482342"/>
              <a:gd name="connsiteX71" fmla="*/ 6142310 w 12192000"/>
              <a:gd name="connsiteY71" fmla="*/ 2092510 h 3482342"/>
              <a:gd name="connsiteX72" fmla="*/ 6007916 w 12192000"/>
              <a:gd name="connsiteY72" fmla="*/ 2143752 h 3482342"/>
              <a:gd name="connsiteX73" fmla="*/ 5894610 w 12192000"/>
              <a:gd name="connsiteY73" fmla="*/ 2130684 h 3482342"/>
              <a:gd name="connsiteX74" fmla="*/ 5817682 w 12192000"/>
              <a:gd name="connsiteY74" fmla="*/ 2157358 h 3482342"/>
              <a:gd name="connsiteX75" fmla="*/ 5591469 w 12192000"/>
              <a:gd name="connsiteY75" fmla="*/ 2178389 h 3482342"/>
              <a:gd name="connsiteX76" fmla="*/ 5414282 w 12192000"/>
              <a:gd name="connsiteY76" fmla="*/ 2183070 h 3482342"/>
              <a:gd name="connsiteX77" fmla="*/ 5368369 w 12192000"/>
              <a:gd name="connsiteY77" fmla="*/ 2204272 h 3482342"/>
              <a:gd name="connsiteX78" fmla="*/ 5291263 w 12192000"/>
              <a:gd name="connsiteY78" fmla="*/ 2239182 h 3482342"/>
              <a:gd name="connsiteX79" fmla="*/ 5240857 w 12192000"/>
              <a:gd name="connsiteY79" fmla="*/ 2289444 h 3482342"/>
              <a:gd name="connsiteX80" fmla="*/ 5173523 w 12192000"/>
              <a:gd name="connsiteY80" fmla="*/ 2309057 h 3482342"/>
              <a:gd name="connsiteX81" fmla="*/ 5148543 w 12192000"/>
              <a:gd name="connsiteY81" fmla="*/ 2282356 h 3482342"/>
              <a:gd name="connsiteX82" fmla="*/ 5079548 w 12192000"/>
              <a:gd name="connsiteY82" fmla="*/ 2313485 h 3482342"/>
              <a:gd name="connsiteX83" fmla="*/ 4975908 w 12192000"/>
              <a:gd name="connsiteY83" fmla="*/ 2364128 h 3482342"/>
              <a:gd name="connsiteX84" fmla="*/ 4913723 w 12192000"/>
              <a:gd name="connsiteY84" fmla="*/ 2385265 h 3482342"/>
              <a:gd name="connsiteX85" fmla="*/ 4746485 w 12192000"/>
              <a:gd name="connsiteY85" fmla="*/ 2451769 h 3482342"/>
              <a:gd name="connsiteX86" fmla="*/ 4681588 w 12192000"/>
              <a:gd name="connsiteY86" fmla="*/ 2467494 h 3482342"/>
              <a:gd name="connsiteX87" fmla="*/ 1783655 w 12192000"/>
              <a:gd name="connsiteY87" fmla="*/ 3163860 h 3482342"/>
              <a:gd name="connsiteX88" fmla="*/ 1325955 w 12192000"/>
              <a:gd name="connsiteY88" fmla="*/ 3176692 h 3482342"/>
              <a:gd name="connsiteX89" fmla="*/ 1190384 w 12192000"/>
              <a:gd name="connsiteY89" fmla="*/ 3203504 h 3482342"/>
              <a:gd name="connsiteX90" fmla="*/ 1094537 w 12192000"/>
              <a:gd name="connsiteY90" fmla="*/ 3229469 h 3482342"/>
              <a:gd name="connsiteX91" fmla="*/ 779276 w 12192000"/>
              <a:gd name="connsiteY91" fmla="*/ 3327290 h 3482342"/>
              <a:gd name="connsiteX92" fmla="*/ 600378 w 12192000"/>
              <a:gd name="connsiteY92" fmla="*/ 3335250 h 3482342"/>
              <a:gd name="connsiteX93" fmla="*/ 493457 w 12192000"/>
              <a:gd name="connsiteY93" fmla="*/ 3365044 h 3482342"/>
              <a:gd name="connsiteX94" fmla="*/ 349402 w 12192000"/>
              <a:gd name="connsiteY94" fmla="*/ 3380897 h 3482342"/>
              <a:gd name="connsiteX95" fmla="*/ 192183 w 12192000"/>
              <a:gd name="connsiteY95" fmla="*/ 3460075 h 3482342"/>
              <a:gd name="connsiteX96" fmla="*/ 46713 w 12192000"/>
              <a:gd name="connsiteY96" fmla="*/ 3462986 h 3482342"/>
              <a:gd name="connsiteX97" fmla="*/ 2765 w 12192000"/>
              <a:gd name="connsiteY97" fmla="*/ 3480770 h 3482342"/>
              <a:gd name="connsiteX98" fmla="*/ 0 w 12192000"/>
              <a:gd name="connsiteY98" fmla="*/ 3482342 h 3482342"/>
              <a:gd name="connsiteX99" fmla="*/ 0 w 12192000"/>
              <a:gd name="connsiteY99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79906 w 12192000"/>
              <a:gd name="connsiteY22" fmla="*/ 1324988 h 3482342"/>
              <a:gd name="connsiteX23" fmla="*/ 10636304 w 12192000"/>
              <a:gd name="connsiteY23" fmla="*/ 13179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495949 w 12192000"/>
              <a:gd name="connsiteY47" fmla="*/ 1902425 h 3482342"/>
              <a:gd name="connsiteX48" fmla="*/ 8236214 w 12192000"/>
              <a:gd name="connsiteY48" fmla="*/ 1909725 h 3482342"/>
              <a:gd name="connsiteX49" fmla="*/ 8132104 w 12192000"/>
              <a:gd name="connsiteY49" fmla="*/ 1895727 h 3482342"/>
              <a:gd name="connsiteX50" fmla="*/ 7918078 w 12192000"/>
              <a:gd name="connsiteY50" fmla="*/ 1862668 h 3482342"/>
              <a:gd name="connsiteX51" fmla="*/ 7817899 w 12192000"/>
              <a:gd name="connsiteY51" fmla="*/ 1862176 h 3482342"/>
              <a:gd name="connsiteX52" fmla="*/ 7768994 w 12192000"/>
              <a:gd name="connsiteY52" fmla="*/ 1855721 h 3482342"/>
              <a:gd name="connsiteX53" fmla="*/ 7618027 w 12192000"/>
              <a:gd name="connsiteY53" fmla="*/ 1830959 h 3482342"/>
              <a:gd name="connsiteX54" fmla="*/ 7449425 w 12192000"/>
              <a:gd name="connsiteY54" fmla="*/ 1810910 h 3482342"/>
              <a:gd name="connsiteX55" fmla="*/ 7342915 w 12192000"/>
              <a:gd name="connsiteY55" fmla="*/ 1819827 h 3482342"/>
              <a:gd name="connsiteX56" fmla="*/ 7255191 w 12192000"/>
              <a:gd name="connsiteY56" fmla="*/ 1834354 h 3482342"/>
              <a:gd name="connsiteX57" fmla="*/ 7131205 w 12192000"/>
              <a:gd name="connsiteY57" fmla="*/ 1845557 h 3482342"/>
              <a:gd name="connsiteX58" fmla="*/ 6917124 w 12192000"/>
              <a:gd name="connsiteY58" fmla="*/ 1837109 h 3482342"/>
              <a:gd name="connsiteX59" fmla="*/ 6837145 w 12192000"/>
              <a:gd name="connsiteY59" fmla="*/ 1870724 h 3482342"/>
              <a:gd name="connsiteX60" fmla="*/ 6753991 w 12192000"/>
              <a:gd name="connsiteY60" fmla="*/ 1860969 h 3482342"/>
              <a:gd name="connsiteX61" fmla="*/ 6727754 w 12192000"/>
              <a:gd name="connsiteY61" fmla="*/ 1882372 h 3482342"/>
              <a:gd name="connsiteX62" fmla="*/ 6723371 w 12192000"/>
              <a:gd name="connsiteY62" fmla="*/ 1886494 h 3482342"/>
              <a:gd name="connsiteX63" fmla="*/ 6702779 w 12192000"/>
              <a:gd name="connsiteY63" fmla="*/ 1893601 h 3482342"/>
              <a:gd name="connsiteX64" fmla="*/ 6700779 w 12192000"/>
              <a:gd name="connsiteY64" fmla="*/ 1907344 h 3482342"/>
              <a:gd name="connsiteX65" fmla="*/ 6672513 w 12192000"/>
              <a:gd name="connsiteY65" fmla="*/ 1926452 h 3482342"/>
              <a:gd name="connsiteX66" fmla="*/ 6633549 w 12192000"/>
              <a:gd name="connsiteY66" fmla="*/ 1936255 h 3482342"/>
              <a:gd name="connsiteX67" fmla="*/ 6444344 w 12192000"/>
              <a:gd name="connsiteY67" fmla="*/ 1969663 h 3482342"/>
              <a:gd name="connsiteX68" fmla="*/ 6333446 w 12192000"/>
              <a:gd name="connsiteY68" fmla="*/ 1997163 h 3482342"/>
              <a:gd name="connsiteX69" fmla="*/ 6294933 w 12192000"/>
              <a:gd name="connsiteY69" fmla="*/ 2019412 h 3482342"/>
              <a:gd name="connsiteX70" fmla="*/ 6238719 w 12192000"/>
              <a:gd name="connsiteY70" fmla="*/ 2042547 h 3482342"/>
              <a:gd name="connsiteX71" fmla="*/ 6142310 w 12192000"/>
              <a:gd name="connsiteY71" fmla="*/ 2092510 h 3482342"/>
              <a:gd name="connsiteX72" fmla="*/ 6007916 w 12192000"/>
              <a:gd name="connsiteY72" fmla="*/ 2143752 h 3482342"/>
              <a:gd name="connsiteX73" fmla="*/ 5894610 w 12192000"/>
              <a:gd name="connsiteY73" fmla="*/ 2130684 h 3482342"/>
              <a:gd name="connsiteX74" fmla="*/ 5817682 w 12192000"/>
              <a:gd name="connsiteY74" fmla="*/ 2157358 h 3482342"/>
              <a:gd name="connsiteX75" fmla="*/ 5591469 w 12192000"/>
              <a:gd name="connsiteY75" fmla="*/ 2178389 h 3482342"/>
              <a:gd name="connsiteX76" fmla="*/ 5414282 w 12192000"/>
              <a:gd name="connsiteY76" fmla="*/ 2183070 h 3482342"/>
              <a:gd name="connsiteX77" fmla="*/ 5368369 w 12192000"/>
              <a:gd name="connsiteY77" fmla="*/ 2204272 h 3482342"/>
              <a:gd name="connsiteX78" fmla="*/ 5291263 w 12192000"/>
              <a:gd name="connsiteY78" fmla="*/ 2239182 h 3482342"/>
              <a:gd name="connsiteX79" fmla="*/ 5240857 w 12192000"/>
              <a:gd name="connsiteY79" fmla="*/ 2289444 h 3482342"/>
              <a:gd name="connsiteX80" fmla="*/ 5173523 w 12192000"/>
              <a:gd name="connsiteY80" fmla="*/ 2309057 h 3482342"/>
              <a:gd name="connsiteX81" fmla="*/ 5148543 w 12192000"/>
              <a:gd name="connsiteY81" fmla="*/ 2282356 h 3482342"/>
              <a:gd name="connsiteX82" fmla="*/ 5079548 w 12192000"/>
              <a:gd name="connsiteY82" fmla="*/ 2313485 h 3482342"/>
              <a:gd name="connsiteX83" fmla="*/ 4975908 w 12192000"/>
              <a:gd name="connsiteY83" fmla="*/ 2364128 h 3482342"/>
              <a:gd name="connsiteX84" fmla="*/ 4913723 w 12192000"/>
              <a:gd name="connsiteY84" fmla="*/ 2385265 h 3482342"/>
              <a:gd name="connsiteX85" fmla="*/ 4746485 w 12192000"/>
              <a:gd name="connsiteY85" fmla="*/ 2451769 h 3482342"/>
              <a:gd name="connsiteX86" fmla="*/ 4681588 w 12192000"/>
              <a:gd name="connsiteY86" fmla="*/ 2467494 h 3482342"/>
              <a:gd name="connsiteX87" fmla="*/ 1783655 w 12192000"/>
              <a:gd name="connsiteY87" fmla="*/ 3163860 h 3482342"/>
              <a:gd name="connsiteX88" fmla="*/ 1325955 w 12192000"/>
              <a:gd name="connsiteY88" fmla="*/ 3176692 h 3482342"/>
              <a:gd name="connsiteX89" fmla="*/ 1190384 w 12192000"/>
              <a:gd name="connsiteY89" fmla="*/ 3203504 h 3482342"/>
              <a:gd name="connsiteX90" fmla="*/ 1094537 w 12192000"/>
              <a:gd name="connsiteY90" fmla="*/ 3229469 h 3482342"/>
              <a:gd name="connsiteX91" fmla="*/ 779276 w 12192000"/>
              <a:gd name="connsiteY91" fmla="*/ 3327290 h 3482342"/>
              <a:gd name="connsiteX92" fmla="*/ 600378 w 12192000"/>
              <a:gd name="connsiteY92" fmla="*/ 3335250 h 3482342"/>
              <a:gd name="connsiteX93" fmla="*/ 493457 w 12192000"/>
              <a:gd name="connsiteY93" fmla="*/ 3365044 h 3482342"/>
              <a:gd name="connsiteX94" fmla="*/ 349402 w 12192000"/>
              <a:gd name="connsiteY94" fmla="*/ 3380897 h 3482342"/>
              <a:gd name="connsiteX95" fmla="*/ 192183 w 12192000"/>
              <a:gd name="connsiteY95" fmla="*/ 3460075 h 3482342"/>
              <a:gd name="connsiteX96" fmla="*/ 46713 w 12192000"/>
              <a:gd name="connsiteY96" fmla="*/ 3462986 h 3482342"/>
              <a:gd name="connsiteX97" fmla="*/ 2765 w 12192000"/>
              <a:gd name="connsiteY97" fmla="*/ 3480770 h 3482342"/>
              <a:gd name="connsiteX98" fmla="*/ 0 w 12192000"/>
              <a:gd name="connsiteY98" fmla="*/ 3482342 h 3482342"/>
              <a:gd name="connsiteX99" fmla="*/ 0 w 12192000"/>
              <a:gd name="connsiteY99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79906 w 12192000"/>
              <a:gd name="connsiteY22" fmla="*/ 1324988 h 3482342"/>
              <a:gd name="connsiteX23" fmla="*/ 10636304 w 12192000"/>
              <a:gd name="connsiteY23" fmla="*/ 13179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495949 w 12192000"/>
              <a:gd name="connsiteY47" fmla="*/ 1902425 h 3482342"/>
              <a:gd name="connsiteX48" fmla="*/ 8236214 w 12192000"/>
              <a:gd name="connsiteY48" fmla="*/ 1909725 h 3482342"/>
              <a:gd name="connsiteX49" fmla="*/ 8132104 w 12192000"/>
              <a:gd name="connsiteY49" fmla="*/ 1895727 h 3482342"/>
              <a:gd name="connsiteX50" fmla="*/ 7918078 w 12192000"/>
              <a:gd name="connsiteY50" fmla="*/ 1862668 h 3482342"/>
              <a:gd name="connsiteX51" fmla="*/ 7817899 w 12192000"/>
              <a:gd name="connsiteY51" fmla="*/ 1862176 h 3482342"/>
              <a:gd name="connsiteX52" fmla="*/ 7768994 w 12192000"/>
              <a:gd name="connsiteY52" fmla="*/ 1855721 h 3482342"/>
              <a:gd name="connsiteX53" fmla="*/ 7618027 w 12192000"/>
              <a:gd name="connsiteY53" fmla="*/ 1830959 h 3482342"/>
              <a:gd name="connsiteX54" fmla="*/ 7449425 w 12192000"/>
              <a:gd name="connsiteY54" fmla="*/ 1810910 h 3482342"/>
              <a:gd name="connsiteX55" fmla="*/ 7342915 w 12192000"/>
              <a:gd name="connsiteY55" fmla="*/ 1819827 h 3482342"/>
              <a:gd name="connsiteX56" fmla="*/ 7255191 w 12192000"/>
              <a:gd name="connsiteY56" fmla="*/ 1834354 h 3482342"/>
              <a:gd name="connsiteX57" fmla="*/ 7131205 w 12192000"/>
              <a:gd name="connsiteY57" fmla="*/ 1845557 h 3482342"/>
              <a:gd name="connsiteX58" fmla="*/ 6917124 w 12192000"/>
              <a:gd name="connsiteY58" fmla="*/ 1837109 h 3482342"/>
              <a:gd name="connsiteX59" fmla="*/ 6837145 w 12192000"/>
              <a:gd name="connsiteY59" fmla="*/ 1870724 h 3482342"/>
              <a:gd name="connsiteX60" fmla="*/ 6753991 w 12192000"/>
              <a:gd name="connsiteY60" fmla="*/ 1860969 h 3482342"/>
              <a:gd name="connsiteX61" fmla="*/ 6727754 w 12192000"/>
              <a:gd name="connsiteY61" fmla="*/ 1882372 h 3482342"/>
              <a:gd name="connsiteX62" fmla="*/ 6723371 w 12192000"/>
              <a:gd name="connsiteY62" fmla="*/ 1886494 h 3482342"/>
              <a:gd name="connsiteX63" fmla="*/ 6702779 w 12192000"/>
              <a:gd name="connsiteY63" fmla="*/ 1893601 h 3482342"/>
              <a:gd name="connsiteX64" fmla="*/ 6700779 w 12192000"/>
              <a:gd name="connsiteY64" fmla="*/ 1907344 h 3482342"/>
              <a:gd name="connsiteX65" fmla="*/ 6672513 w 12192000"/>
              <a:gd name="connsiteY65" fmla="*/ 1926452 h 3482342"/>
              <a:gd name="connsiteX66" fmla="*/ 6633549 w 12192000"/>
              <a:gd name="connsiteY66" fmla="*/ 1936255 h 3482342"/>
              <a:gd name="connsiteX67" fmla="*/ 6444344 w 12192000"/>
              <a:gd name="connsiteY67" fmla="*/ 1969663 h 3482342"/>
              <a:gd name="connsiteX68" fmla="*/ 6333446 w 12192000"/>
              <a:gd name="connsiteY68" fmla="*/ 1997163 h 3482342"/>
              <a:gd name="connsiteX69" fmla="*/ 6294933 w 12192000"/>
              <a:gd name="connsiteY69" fmla="*/ 2019412 h 3482342"/>
              <a:gd name="connsiteX70" fmla="*/ 6238719 w 12192000"/>
              <a:gd name="connsiteY70" fmla="*/ 2042547 h 3482342"/>
              <a:gd name="connsiteX71" fmla="*/ 6142310 w 12192000"/>
              <a:gd name="connsiteY71" fmla="*/ 2092510 h 3482342"/>
              <a:gd name="connsiteX72" fmla="*/ 6007916 w 12192000"/>
              <a:gd name="connsiteY72" fmla="*/ 2143752 h 3482342"/>
              <a:gd name="connsiteX73" fmla="*/ 5894610 w 12192000"/>
              <a:gd name="connsiteY73" fmla="*/ 2130684 h 3482342"/>
              <a:gd name="connsiteX74" fmla="*/ 5817682 w 12192000"/>
              <a:gd name="connsiteY74" fmla="*/ 2157358 h 3482342"/>
              <a:gd name="connsiteX75" fmla="*/ 5591469 w 12192000"/>
              <a:gd name="connsiteY75" fmla="*/ 2178389 h 3482342"/>
              <a:gd name="connsiteX76" fmla="*/ 5414282 w 12192000"/>
              <a:gd name="connsiteY76" fmla="*/ 2183070 h 3482342"/>
              <a:gd name="connsiteX77" fmla="*/ 5368369 w 12192000"/>
              <a:gd name="connsiteY77" fmla="*/ 2204272 h 3482342"/>
              <a:gd name="connsiteX78" fmla="*/ 5291263 w 12192000"/>
              <a:gd name="connsiteY78" fmla="*/ 2239182 h 3482342"/>
              <a:gd name="connsiteX79" fmla="*/ 5240857 w 12192000"/>
              <a:gd name="connsiteY79" fmla="*/ 2289444 h 3482342"/>
              <a:gd name="connsiteX80" fmla="*/ 5173523 w 12192000"/>
              <a:gd name="connsiteY80" fmla="*/ 2309057 h 3482342"/>
              <a:gd name="connsiteX81" fmla="*/ 5148543 w 12192000"/>
              <a:gd name="connsiteY81" fmla="*/ 2282356 h 3482342"/>
              <a:gd name="connsiteX82" fmla="*/ 5079548 w 12192000"/>
              <a:gd name="connsiteY82" fmla="*/ 2313485 h 3482342"/>
              <a:gd name="connsiteX83" fmla="*/ 4975908 w 12192000"/>
              <a:gd name="connsiteY83" fmla="*/ 2364128 h 3482342"/>
              <a:gd name="connsiteX84" fmla="*/ 4913723 w 12192000"/>
              <a:gd name="connsiteY84" fmla="*/ 2385265 h 3482342"/>
              <a:gd name="connsiteX85" fmla="*/ 4746485 w 12192000"/>
              <a:gd name="connsiteY85" fmla="*/ 2451769 h 3482342"/>
              <a:gd name="connsiteX86" fmla="*/ 4681588 w 12192000"/>
              <a:gd name="connsiteY86" fmla="*/ 2467494 h 3482342"/>
              <a:gd name="connsiteX87" fmla="*/ 1783655 w 12192000"/>
              <a:gd name="connsiteY87" fmla="*/ 3163860 h 3482342"/>
              <a:gd name="connsiteX88" fmla="*/ 1325955 w 12192000"/>
              <a:gd name="connsiteY88" fmla="*/ 3176692 h 3482342"/>
              <a:gd name="connsiteX89" fmla="*/ 1190384 w 12192000"/>
              <a:gd name="connsiteY89" fmla="*/ 3203504 h 3482342"/>
              <a:gd name="connsiteX90" fmla="*/ 1094537 w 12192000"/>
              <a:gd name="connsiteY90" fmla="*/ 3229469 h 3482342"/>
              <a:gd name="connsiteX91" fmla="*/ 779276 w 12192000"/>
              <a:gd name="connsiteY91" fmla="*/ 3327290 h 3482342"/>
              <a:gd name="connsiteX92" fmla="*/ 600378 w 12192000"/>
              <a:gd name="connsiteY92" fmla="*/ 3335250 h 3482342"/>
              <a:gd name="connsiteX93" fmla="*/ 493457 w 12192000"/>
              <a:gd name="connsiteY93" fmla="*/ 3365044 h 3482342"/>
              <a:gd name="connsiteX94" fmla="*/ 349402 w 12192000"/>
              <a:gd name="connsiteY94" fmla="*/ 3380897 h 3482342"/>
              <a:gd name="connsiteX95" fmla="*/ 192183 w 12192000"/>
              <a:gd name="connsiteY95" fmla="*/ 3460075 h 3482342"/>
              <a:gd name="connsiteX96" fmla="*/ 46713 w 12192000"/>
              <a:gd name="connsiteY96" fmla="*/ 3462986 h 3482342"/>
              <a:gd name="connsiteX97" fmla="*/ 2765 w 12192000"/>
              <a:gd name="connsiteY97" fmla="*/ 3480770 h 3482342"/>
              <a:gd name="connsiteX98" fmla="*/ 0 w 12192000"/>
              <a:gd name="connsiteY98" fmla="*/ 3482342 h 3482342"/>
              <a:gd name="connsiteX99" fmla="*/ 0 w 12192000"/>
              <a:gd name="connsiteY99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79906 w 12192000"/>
              <a:gd name="connsiteY22" fmla="*/ 1324988 h 3482342"/>
              <a:gd name="connsiteX23" fmla="*/ 10636304 w 12192000"/>
              <a:gd name="connsiteY23" fmla="*/ 13179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495949 w 12192000"/>
              <a:gd name="connsiteY47" fmla="*/ 1902425 h 3482342"/>
              <a:gd name="connsiteX48" fmla="*/ 8236214 w 12192000"/>
              <a:gd name="connsiteY48" fmla="*/ 1909725 h 3482342"/>
              <a:gd name="connsiteX49" fmla="*/ 8132104 w 12192000"/>
              <a:gd name="connsiteY49" fmla="*/ 1895727 h 3482342"/>
              <a:gd name="connsiteX50" fmla="*/ 7918078 w 12192000"/>
              <a:gd name="connsiteY50" fmla="*/ 1862668 h 3482342"/>
              <a:gd name="connsiteX51" fmla="*/ 7817899 w 12192000"/>
              <a:gd name="connsiteY51" fmla="*/ 1862176 h 3482342"/>
              <a:gd name="connsiteX52" fmla="*/ 7768994 w 12192000"/>
              <a:gd name="connsiteY52" fmla="*/ 1855721 h 3482342"/>
              <a:gd name="connsiteX53" fmla="*/ 7618027 w 12192000"/>
              <a:gd name="connsiteY53" fmla="*/ 1830959 h 3482342"/>
              <a:gd name="connsiteX54" fmla="*/ 7449425 w 12192000"/>
              <a:gd name="connsiteY54" fmla="*/ 1810910 h 3482342"/>
              <a:gd name="connsiteX55" fmla="*/ 7342915 w 12192000"/>
              <a:gd name="connsiteY55" fmla="*/ 1819827 h 3482342"/>
              <a:gd name="connsiteX56" fmla="*/ 7255191 w 12192000"/>
              <a:gd name="connsiteY56" fmla="*/ 1834354 h 3482342"/>
              <a:gd name="connsiteX57" fmla="*/ 7131205 w 12192000"/>
              <a:gd name="connsiteY57" fmla="*/ 1845557 h 3482342"/>
              <a:gd name="connsiteX58" fmla="*/ 6941837 w 12192000"/>
              <a:gd name="connsiteY58" fmla="*/ 1840640 h 3482342"/>
              <a:gd name="connsiteX59" fmla="*/ 6837145 w 12192000"/>
              <a:gd name="connsiteY59" fmla="*/ 1870724 h 3482342"/>
              <a:gd name="connsiteX60" fmla="*/ 6753991 w 12192000"/>
              <a:gd name="connsiteY60" fmla="*/ 1860969 h 3482342"/>
              <a:gd name="connsiteX61" fmla="*/ 6727754 w 12192000"/>
              <a:gd name="connsiteY61" fmla="*/ 1882372 h 3482342"/>
              <a:gd name="connsiteX62" fmla="*/ 6723371 w 12192000"/>
              <a:gd name="connsiteY62" fmla="*/ 1886494 h 3482342"/>
              <a:gd name="connsiteX63" fmla="*/ 6702779 w 12192000"/>
              <a:gd name="connsiteY63" fmla="*/ 1893601 h 3482342"/>
              <a:gd name="connsiteX64" fmla="*/ 6700779 w 12192000"/>
              <a:gd name="connsiteY64" fmla="*/ 1907344 h 3482342"/>
              <a:gd name="connsiteX65" fmla="*/ 6672513 w 12192000"/>
              <a:gd name="connsiteY65" fmla="*/ 1926452 h 3482342"/>
              <a:gd name="connsiteX66" fmla="*/ 6633549 w 12192000"/>
              <a:gd name="connsiteY66" fmla="*/ 1936255 h 3482342"/>
              <a:gd name="connsiteX67" fmla="*/ 6444344 w 12192000"/>
              <a:gd name="connsiteY67" fmla="*/ 1969663 h 3482342"/>
              <a:gd name="connsiteX68" fmla="*/ 6333446 w 12192000"/>
              <a:gd name="connsiteY68" fmla="*/ 1997163 h 3482342"/>
              <a:gd name="connsiteX69" fmla="*/ 6294933 w 12192000"/>
              <a:gd name="connsiteY69" fmla="*/ 2019412 h 3482342"/>
              <a:gd name="connsiteX70" fmla="*/ 6238719 w 12192000"/>
              <a:gd name="connsiteY70" fmla="*/ 2042547 h 3482342"/>
              <a:gd name="connsiteX71" fmla="*/ 6142310 w 12192000"/>
              <a:gd name="connsiteY71" fmla="*/ 2092510 h 3482342"/>
              <a:gd name="connsiteX72" fmla="*/ 6007916 w 12192000"/>
              <a:gd name="connsiteY72" fmla="*/ 2143752 h 3482342"/>
              <a:gd name="connsiteX73" fmla="*/ 5894610 w 12192000"/>
              <a:gd name="connsiteY73" fmla="*/ 2130684 h 3482342"/>
              <a:gd name="connsiteX74" fmla="*/ 5817682 w 12192000"/>
              <a:gd name="connsiteY74" fmla="*/ 2157358 h 3482342"/>
              <a:gd name="connsiteX75" fmla="*/ 5591469 w 12192000"/>
              <a:gd name="connsiteY75" fmla="*/ 2178389 h 3482342"/>
              <a:gd name="connsiteX76" fmla="*/ 5414282 w 12192000"/>
              <a:gd name="connsiteY76" fmla="*/ 2183070 h 3482342"/>
              <a:gd name="connsiteX77" fmla="*/ 5368369 w 12192000"/>
              <a:gd name="connsiteY77" fmla="*/ 2204272 h 3482342"/>
              <a:gd name="connsiteX78" fmla="*/ 5291263 w 12192000"/>
              <a:gd name="connsiteY78" fmla="*/ 2239182 h 3482342"/>
              <a:gd name="connsiteX79" fmla="*/ 5240857 w 12192000"/>
              <a:gd name="connsiteY79" fmla="*/ 2289444 h 3482342"/>
              <a:gd name="connsiteX80" fmla="*/ 5173523 w 12192000"/>
              <a:gd name="connsiteY80" fmla="*/ 2309057 h 3482342"/>
              <a:gd name="connsiteX81" fmla="*/ 5148543 w 12192000"/>
              <a:gd name="connsiteY81" fmla="*/ 2282356 h 3482342"/>
              <a:gd name="connsiteX82" fmla="*/ 5079548 w 12192000"/>
              <a:gd name="connsiteY82" fmla="*/ 2313485 h 3482342"/>
              <a:gd name="connsiteX83" fmla="*/ 4975908 w 12192000"/>
              <a:gd name="connsiteY83" fmla="*/ 2364128 h 3482342"/>
              <a:gd name="connsiteX84" fmla="*/ 4913723 w 12192000"/>
              <a:gd name="connsiteY84" fmla="*/ 2385265 h 3482342"/>
              <a:gd name="connsiteX85" fmla="*/ 4746485 w 12192000"/>
              <a:gd name="connsiteY85" fmla="*/ 2451769 h 3482342"/>
              <a:gd name="connsiteX86" fmla="*/ 4681588 w 12192000"/>
              <a:gd name="connsiteY86" fmla="*/ 2467494 h 3482342"/>
              <a:gd name="connsiteX87" fmla="*/ 1783655 w 12192000"/>
              <a:gd name="connsiteY87" fmla="*/ 3163860 h 3482342"/>
              <a:gd name="connsiteX88" fmla="*/ 1325955 w 12192000"/>
              <a:gd name="connsiteY88" fmla="*/ 3176692 h 3482342"/>
              <a:gd name="connsiteX89" fmla="*/ 1190384 w 12192000"/>
              <a:gd name="connsiteY89" fmla="*/ 3203504 h 3482342"/>
              <a:gd name="connsiteX90" fmla="*/ 1094537 w 12192000"/>
              <a:gd name="connsiteY90" fmla="*/ 3229469 h 3482342"/>
              <a:gd name="connsiteX91" fmla="*/ 779276 w 12192000"/>
              <a:gd name="connsiteY91" fmla="*/ 3327290 h 3482342"/>
              <a:gd name="connsiteX92" fmla="*/ 600378 w 12192000"/>
              <a:gd name="connsiteY92" fmla="*/ 3335250 h 3482342"/>
              <a:gd name="connsiteX93" fmla="*/ 493457 w 12192000"/>
              <a:gd name="connsiteY93" fmla="*/ 3365044 h 3482342"/>
              <a:gd name="connsiteX94" fmla="*/ 349402 w 12192000"/>
              <a:gd name="connsiteY94" fmla="*/ 3380897 h 3482342"/>
              <a:gd name="connsiteX95" fmla="*/ 192183 w 12192000"/>
              <a:gd name="connsiteY95" fmla="*/ 3460075 h 3482342"/>
              <a:gd name="connsiteX96" fmla="*/ 46713 w 12192000"/>
              <a:gd name="connsiteY96" fmla="*/ 3462986 h 3482342"/>
              <a:gd name="connsiteX97" fmla="*/ 2765 w 12192000"/>
              <a:gd name="connsiteY97" fmla="*/ 3480770 h 3482342"/>
              <a:gd name="connsiteX98" fmla="*/ 0 w 12192000"/>
              <a:gd name="connsiteY98" fmla="*/ 3482342 h 3482342"/>
              <a:gd name="connsiteX99" fmla="*/ 0 w 12192000"/>
              <a:gd name="connsiteY99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79906 w 12192000"/>
              <a:gd name="connsiteY22" fmla="*/ 1324988 h 3482342"/>
              <a:gd name="connsiteX23" fmla="*/ 10636304 w 12192000"/>
              <a:gd name="connsiteY23" fmla="*/ 13179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495949 w 12192000"/>
              <a:gd name="connsiteY47" fmla="*/ 1902425 h 3482342"/>
              <a:gd name="connsiteX48" fmla="*/ 8236214 w 12192000"/>
              <a:gd name="connsiteY48" fmla="*/ 1909725 h 3482342"/>
              <a:gd name="connsiteX49" fmla="*/ 8132104 w 12192000"/>
              <a:gd name="connsiteY49" fmla="*/ 1895727 h 3482342"/>
              <a:gd name="connsiteX50" fmla="*/ 7918078 w 12192000"/>
              <a:gd name="connsiteY50" fmla="*/ 1862668 h 3482342"/>
              <a:gd name="connsiteX51" fmla="*/ 7817899 w 12192000"/>
              <a:gd name="connsiteY51" fmla="*/ 1862176 h 3482342"/>
              <a:gd name="connsiteX52" fmla="*/ 7768994 w 12192000"/>
              <a:gd name="connsiteY52" fmla="*/ 1855721 h 3482342"/>
              <a:gd name="connsiteX53" fmla="*/ 7618027 w 12192000"/>
              <a:gd name="connsiteY53" fmla="*/ 1830959 h 3482342"/>
              <a:gd name="connsiteX54" fmla="*/ 7449425 w 12192000"/>
              <a:gd name="connsiteY54" fmla="*/ 1810910 h 3482342"/>
              <a:gd name="connsiteX55" fmla="*/ 7342915 w 12192000"/>
              <a:gd name="connsiteY55" fmla="*/ 1819827 h 3482342"/>
              <a:gd name="connsiteX56" fmla="*/ 7255191 w 12192000"/>
              <a:gd name="connsiteY56" fmla="*/ 1834354 h 3482342"/>
              <a:gd name="connsiteX57" fmla="*/ 7131205 w 12192000"/>
              <a:gd name="connsiteY57" fmla="*/ 1845557 h 3482342"/>
              <a:gd name="connsiteX58" fmla="*/ 6941837 w 12192000"/>
              <a:gd name="connsiteY58" fmla="*/ 1840640 h 3482342"/>
              <a:gd name="connsiteX59" fmla="*/ 6837145 w 12192000"/>
              <a:gd name="connsiteY59" fmla="*/ 1870724 h 3482342"/>
              <a:gd name="connsiteX60" fmla="*/ 6753991 w 12192000"/>
              <a:gd name="connsiteY60" fmla="*/ 1860969 h 3482342"/>
              <a:gd name="connsiteX61" fmla="*/ 6727754 w 12192000"/>
              <a:gd name="connsiteY61" fmla="*/ 1882372 h 3482342"/>
              <a:gd name="connsiteX62" fmla="*/ 6723371 w 12192000"/>
              <a:gd name="connsiteY62" fmla="*/ 1886494 h 3482342"/>
              <a:gd name="connsiteX63" fmla="*/ 6702779 w 12192000"/>
              <a:gd name="connsiteY63" fmla="*/ 1893601 h 3482342"/>
              <a:gd name="connsiteX64" fmla="*/ 6700779 w 12192000"/>
              <a:gd name="connsiteY64" fmla="*/ 1907344 h 3482342"/>
              <a:gd name="connsiteX65" fmla="*/ 6672513 w 12192000"/>
              <a:gd name="connsiteY65" fmla="*/ 1926452 h 3482342"/>
              <a:gd name="connsiteX66" fmla="*/ 6633549 w 12192000"/>
              <a:gd name="connsiteY66" fmla="*/ 1936255 h 3482342"/>
              <a:gd name="connsiteX67" fmla="*/ 6444344 w 12192000"/>
              <a:gd name="connsiteY67" fmla="*/ 1969663 h 3482342"/>
              <a:gd name="connsiteX68" fmla="*/ 6333446 w 12192000"/>
              <a:gd name="connsiteY68" fmla="*/ 1997163 h 3482342"/>
              <a:gd name="connsiteX69" fmla="*/ 6294933 w 12192000"/>
              <a:gd name="connsiteY69" fmla="*/ 2019412 h 3482342"/>
              <a:gd name="connsiteX70" fmla="*/ 6238719 w 12192000"/>
              <a:gd name="connsiteY70" fmla="*/ 2042547 h 3482342"/>
              <a:gd name="connsiteX71" fmla="*/ 6142310 w 12192000"/>
              <a:gd name="connsiteY71" fmla="*/ 2092510 h 3482342"/>
              <a:gd name="connsiteX72" fmla="*/ 6007916 w 12192000"/>
              <a:gd name="connsiteY72" fmla="*/ 2143752 h 3482342"/>
              <a:gd name="connsiteX73" fmla="*/ 5894610 w 12192000"/>
              <a:gd name="connsiteY73" fmla="*/ 2130684 h 3482342"/>
              <a:gd name="connsiteX74" fmla="*/ 5817682 w 12192000"/>
              <a:gd name="connsiteY74" fmla="*/ 2157358 h 3482342"/>
              <a:gd name="connsiteX75" fmla="*/ 5591469 w 12192000"/>
              <a:gd name="connsiteY75" fmla="*/ 2178389 h 3482342"/>
              <a:gd name="connsiteX76" fmla="*/ 5414282 w 12192000"/>
              <a:gd name="connsiteY76" fmla="*/ 2183070 h 3482342"/>
              <a:gd name="connsiteX77" fmla="*/ 5368369 w 12192000"/>
              <a:gd name="connsiteY77" fmla="*/ 2204272 h 3482342"/>
              <a:gd name="connsiteX78" fmla="*/ 5291263 w 12192000"/>
              <a:gd name="connsiteY78" fmla="*/ 2239182 h 3482342"/>
              <a:gd name="connsiteX79" fmla="*/ 5240857 w 12192000"/>
              <a:gd name="connsiteY79" fmla="*/ 2289444 h 3482342"/>
              <a:gd name="connsiteX80" fmla="*/ 5173523 w 12192000"/>
              <a:gd name="connsiteY80" fmla="*/ 2309057 h 3482342"/>
              <a:gd name="connsiteX81" fmla="*/ 5148543 w 12192000"/>
              <a:gd name="connsiteY81" fmla="*/ 2282356 h 3482342"/>
              <a:gd name="connsiteX82" fmla="*/ 5079548 w 12192000"/>
              <a:gd name="connsiteY82" fmla="*/ 2313485 h 3482342"/>
              <a:gd name="connsiteX83" fmla="*/ 4975908 w 12192000"/>
              <a:gd name="connsiteY83" fmla="*/ 2364128 h 3482342"/>
              <a:gd name="connsiteX84" fmla="*/ 4913723 w 12192000"/>
              <a:gd name="connsiteY84" fmla="*/ 2385265 h 3482342"/>
              <a:gd name="connsiteX85" fmla="*/ 4746485 w 12192000"/>
              <a:gd name="connsiteY85" fmla="*/ 2451769 h 3482342"/>
              <a:gd name="connsiteX86" fmla="*/ 4681588 w 12192000"/>
              <a:gd name="connsiteY86" fmla="*/ 2467494 h 3482342"/>
              <a:gd name="connsiteX87" fmla="*/ 1783655 w 12192000"/>
              <a:gd name="connsiteY87" fmla="*/ 3163860 h 3482342"/>
              <a:gd name="connsiteX88" fmla="*/ 1325955 w 12192000"/>
              <a:gd name="connsiteY88" fmla="*/ 3176692 h 3482342"/>
              <a:gd name="connsiteX89" fmla="*/ 1190384 w 12192000"/>
              <a:gd name="connsiteY89" fmla="*/ 3203504 h 3482342"/>
              <a:gd name="connsiteX90" fmla="*/ 1094537 w 12192000"/>
              <a:gd name="connsiteY90" fmla="*/ 3229469 h 3482342"/>
              <a:gd name="connsiteX91" fmla="*/ 779276 w 12192000"/>
              <a:gd name="connsiteY91" fmla="*/ 3327290 h 3482342"/>
              <a:gd name="connsiteX92" fmla="*/ 600378 w 12192000"/>
              <a:gd name="connsiteY92" fmla="*/ 3335250 h 3482342"/>
              <a:gd name="connsiteX93" fmla="*/ 493457 w 12192000"/>
              <a:gd name="connsiteY93" fmla="*/ 3365044 h 3482342"/>
              <a:gd name="connsiteX94" fmla="*/ 349402 w 12192000"/>
              <a:gd name="connsiteY94" fmla="*/ 3380897 h 3482342"/>
              <a:gd name="connsiteX95" fmla="*/ 192183 w 12192000"/>
              <a:gd name="connsiteY95" fmla="*/ 3460075 h 3482342"/>
              <a:gd name="connsiteX96" fmla="*/ 46713 w 12192000"/>
              <a:gd name="connsiteY96" fmla="*/ 3462986 h 3482342"/>
              <a:gd name="connsiteX97" fmla="*/ 2765 w 12192000"/>
              <a:gd name="connsiteY97" fmla="*/ 3480770 h 3482342"/>
              <a:gd name="connsiteX98" fmla="*/ 0 w 12192000"/>
              <a:gd name="connsiteY98" fmla="*/ 3482342 h 3482342"/>
              <a:gd name="connsiteX99" fmla="*/ 0 w 12192000"/>
              <a:gd name="connsiteY99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79906 w 12192000"/>
              <a:gd name="connsiteY22" fmla="*/ 1324988 h 3482342"/>
              <a:gd name="connsiteX23" fmla="*/ 10636304 w 12192000"/>
              <a:gd name="connsiteY23" fmla="*/ 13179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495949 w 12192000"/>
              <a:gd name="connsiteY47" fmla="*/ 1902425 h 3482342"/>
              <a:gd name="connsiteX48" fmla="*/ 8236214 w 12192000"/>
              <a:gd name="connsiteY48" fmla="*/ 1909725 h 3482342"/>
              <a:gd name="connsiteX49" fmla="*/ 8132104 w 12192000"/>
              <a:gd name="connsiteY49" fmla="*/ 1895727 h 3482342"/>
              <a:gd name="connsiteX50" fmla="*/ 7918078 w 12192000"/>
              <a:gd name="connsiteY50" fmla="*/ 1862668 h 3482342"/>
              <a:gd name="connsiteX51" fmla="*/ 7817899 w 12192000"/>
              <a:gd name="connsiteY51" fmla="*/ 1862176 h 3482342"/>
              <a:gd name="connsiteX52" fmla="*/ 7768994 w 12192000"/>
              <a:gd name="connsiteY52" fmla="*/ 1855721 h 3482342"/>
              <a:gd name="connsiteX53" fmla="*/ 7618027 w 12192000"/>
              <a:gd name="connsiteY53" fmla="*/ 1830959 h 3482342"/>
              <a:gd name="connsiteX54" fmla="*/ 7449425 w 12192000"/>
              <a:gd name="connsiteY54" fmla="*/ 1810910 h 3482342"/>
              <a:gd name="connsiteX55" fmla="*/ 7342915 w 12192000"/>
              <a:gd name="connsiteY55" fmla="*/ 1819827 h 3482342"/>
              <a:gd name="connsiteX56" fmla="*/ 7255191 w 12192000"/>
              <a:gd name="connsiteY56" fmla="*/ 1834354 h 3482342"/>
              <a:gd name="connsiteX57" fmla="*/ 7131205 w 12192000"/>
              <a:gd name="connsiteY57" fmla="*/ 1845557 h 3482342"/>
              <a:gd name="connsiteX58" fmla="*/ 6941837 w 12192000"/>
              <a:gd name="connsiteY58" fmla="*/ 1840640 h 3482342"/>
              <a:gd name="connsiteX59" fmla="*/ 6837145 w 12192000"/>
              <a:gd name="connsiteY59" fmla="*/ 1870724 h 3482342"/>
              <a:gd name="connsiteX60" fmla="*/ 6753991 w 12192000"/>
              <a:gd name="connsiteY60" fmla="*/ 1860969 h 3482342"/>
              <a:gd name="connsiteX61" fmla="*/ 6727754 w 12192000"/>
              <a:gd name="connsiteY61" fmla="*/ 1882372 h 3482342"/>
              <a:gd name="connsiteX62" fmla="*/ 6723371 w 12192000"/>
              <a:gd name="connsiteY62" fmla="*/ 1886494 h 3482342"/>
              <a:gd name="connsiteX63" fmla="*/ 6702779 w 12192000"/>
              <a:gd name="connsiteY63" fmla="*/ 1893601 h 3482342"/>
              <a:gd name="connsiteX64" fmla="*/ 6700779 w 12192000"/>
              <a:gd name="connsiteY64" fmla="*/ 1907344 h 3482342"/>
              <a:gd name="connsiteX65" fmla="*/ 6672513 w 12192000"/>
              <a:gd name="connsiteY65" fmla="*/ 1926452 h 3482342"/>
              <a:gd name="connsiteX66" fmla="*/ 6633549 w 12192000"/>
              <a:gd name="connsiteY66" fmla="*/ 1936255 h 3482342"/>
              <a:gd name="connsiteX67" fmla="*/ 6444344 w 12192000"/>
              <a:gd name="connsiteY67" fmla="*/ 1969663 h 3482342"/>
              <a:gd name="connsiteX68" fmla="*/ 6333446 w 12192000"/>
              <a:gd name="connsiteY68" fmla="*/ 1997163 h 3482342"/>
              <a:gd name="connsiteX69" fmla="*/ 6294933 w 12192000"/>
              <a:gd name="connsiteY69" fmla="*/ 2019412 h 3482342"/>
              <a:gd name="connsiteX70" fmla="*/ 6238719 w 12192000"/>
              <a:gd name="connsiteY70" fmla="*/ 2042547 h 3482342"/>
              <a:gd name="connsiteX71" fmla="*/ 6142310 w 12192000"/>
              <a:gd name="connsiteY71" fmla="*/ 2092510 h 3482342"/>
              <a:gd name="connsiteX72" fmla="*/ 6007916 w 12192000"/>
              <a:gd name="connsiteY72" fmla="*/ 2143752 h 3482342"/>
              <a:gd name="connsiteX73" fmla="*/ 5894610 w 12192000"/>
              <a:gd name="connsiteY73" fmla="*/ 2130684 h 3482342"/>
              <a:gd name="connsiteX74" fmla="*/ 5817682 w 12192000"/>
              <a:gd name="connsiteY74" fmla="*/ 2157358 h 3482342"/>
              <a:gd name="connsiteX75" fmla="*/ 5591469 w 12192000"/>
              <a:gd name="connsiteY75" fmla="*/ 2178389 h 3482342"/>
              <a:gd name="connsiteX76" fmla="*/ 5414282 w 12192000"/>
              <a:gd name="connsiteY76" fmla="*/ 2183070 h 3482342"/>
              <a:gd name="connsiteX77" fmla="*/ 5368369 w 12192000"/>
              <a:gd name="connsiteY77" fmla="*/ 2204272 h 3482342"/>
              <a:gd name="connsiteX78" fmla="*/ 5291263 w 12192000"/>
              <a:gd name="connsiteY78" fmla="*/ 2239182 h 3482342"/>
              <a:gd name="connsiteX79" fmla="*/ 5240857 w 12192000"/>
              <a:gd name="connsiteY79" fmla="*/ 2289444 h 3482342"/>
              <a:gd name="connsiteX80" fmla="*/ 5173523 w 12192000"/>
              <a:gd name="connsiteY80" fmla="*/ 2309057 h 3482342"/>
              <a:gd name="connsiteX81" fmla="*/ 5148543 w 12192000"/>
              <a:gd name="connsiteY81" fmla="*/ 2282356 h 3482342"/>
              <a:gd name="connsiteX82" fmla="*/ 5079548 w 12192000"/>
              <a:gd name="connsiteY82" fmla="*/ 2313485 h 3482342"/>
              <a:gd name="connsiteX83" fmla="*/ 4975908 w 12192000"/>
              <a:gd name="connsiteY83" fmla="*/ 2364128 h 3482342"/>
              <a:gd name="connsiteX84" fmla="*/ 4913723 w 12192000"/>
              <a:gd name="connsiteY84" fmla="*/ 2385265 h 3482342"/>
              <a:gd name="connsiteX85" fmla="*/ 4746485 w 12192000"/>
              <a:gd name="connsiteY85" fmla="*/ 2451769 h 3482342"/>
              <a:gd name="connsiteX86" fmla="*/ 4681588 w 12192000"/>
              <a:gd name="connsiteY86" fmla="*/ 2467494 h 3482342"/>
              <a:gd name="connsiteX87" fmla="*/ 1783655 w 12192000"/>
              <a:gd name="connsiteY87" fmla="*/ 3163860 h 3482342"/>
              <a:gd name="connsiteX88" fmla="*/ 1325955 w 12192000"/>
              <a:gd name="connsiteY88" fmla="*/ 3176692 h 3482342"/>
              <a:gd name="connsiteX89" fmla="*/ 1190384 w 12192000"/>
              <a:gd name="connsiteY89" fmla="*/ 3203504 h 3482342"/>
              <a:gd name="connsiteX90" fmla="*/ 1094537 w 12192000"/>
              <a:gd name="connsiteY90" fmla="*/ 3229469 h 3482342"/>
              <a:gd name="connsiteX91" fmla="*/ 779276 w 12192000"/>
              <a:gd name="connsiteY91" fmla="*/ 3327290 h 3482342"/>
              <a:gd name="connsiteX92" fmla="*/ 600378 w 12192000"/>
              <a:gd name="connsiteY92" fmla="*/ 3335250 h 3482342"/>
              <a:gd name="connsiteX93" fmla="*/ 493457 w 12192000"/>
              <a:gd name="connsiteY93" fmla="*/ 3365044 h 3482342"/>
              <a:gd name="connsiteX94" fmla="*/ 349402 w 12192000"/>
              <a:gd name="connsiteY94" fmla="*/ 3380897 h 3482342"/>
              <a:gd name="connsiteX95" fmla="*/ 192183 w 12192000"/>
              <a:gd name="connsiteY95" fmla="*/ 3460075 h 3482342"/>
              <a:gd name="connsiteX96" fmla="*/ 46713 w 12192000"/>
              <a:gd name="connsiteY96" fmla="*/ 3462986 h 3482342"/>
              <a:gd name="connsiteX97" fmla="*/ 2765 w 12192000"/>
              <a:gd name="connsiteY97" fmla="*/ 3480770 h 3482342"/>
              <a:gd name="connsiteX98" fmla="*/ 0 w 12192000"/>
              <a:gd name="connsiteY98" fmla="*/ 3482342 h 3482342"/>
              <a:gd name="connsiteX99" fmla="*/ 0 w 12192000"/>
              <a:gd name="connsiteY99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79906 w 12192000"/>
              <a:gd name="connsiteY22" fmla="*/ 1324988 h 3482342"/>
              <a:gd name="connsiteX23" fmla="*/ 10636304 w 12192000"/>
              <a:gd name="connsiteY23" fmla="*/ 13179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495949 w 12192000"/>
              <a:gd name="connsiteY47" fmla="*/ 1902425 h 3482342"/>
              <a:gd name="connsiteX48" fmla="*/ 8236214 w 12192000"/>
              <a:gd name="connsiteY48" fmla="*/ 1909725 h 3482342"/>
              <a:gd name="connsiteX49" fmla="*/ 8132104 w 12192000"/>
              <a:gd name="connsiteY49" fmla="*/ 1895727 h 3482342"/>
              <a:gd name="connsiteX50" fmla="*/ 7918078 w 12192000"/>
              <a:gd name="connsiteY50" fmla="*/ 1862668 h 3482342"/>
              <a:gd name="connsiteX51" fmla="*/ 7817899 w 12192000"/>
              <a:gd name="connsiteY51" fmla="*/ 1862176 h 3482342"/>
              <a:gd name="connsiteX52" fmla="*/ 7768994 w 12192000"/>
              <a:gd name="connsiteY52" fmla="*/ 1855721 h 3482342"/>
              <a:gd name="connsiteX53" fmla="*/ 7618027 w 12192000"/>
              <a:gd name="connsiteY53" fmla="*/ 1830959 h 3482342"/>
              <a:gd name="connsiteX54" fmla="*/ 7449425 w 12192000"/>
              <a:gd name="connsiteY54" fmla="*/ 1810910 h 3482342"/>
              <a:gd name="connsiteX55" fmla="*/ 7342915 w 12192000"/>
              <a:gd name="connsiteY55" fmla="*/ 1819827 h 3482342"/>
              <a:gd name="connsiteX56" fmla="*/ 7255191 w 12192000"/>
              <a:gd name="connsiteY56" fmla="*/ 1834354 h 3482342"/>
              <a:gd name="connsiteX57" fmla="*/ 7131205 w 12192000"/>
              <a:gd name="connsiteY57" fmla="*/ 1845557 h 3482342"/>
              <a:gd name="connsiteX58" fmla="*/ 6941837 w 12192000"/>
              <a:gd name="connsiteY58" fmla="*/ 1840640 h 3482342"/>
              <a:gd name="connsiteX59" fmla="*/ 6837145 w 12192000"/>
              <a:gd name="connsiteY59" fmla="*/ 1870724 h 3482342"/>
              <a:gd name="connsiteX60" fmla="*/ 6753991 w 12192000"/>
              <a:gd name="connsiteY60" fmla="*/ 1860969 h 3482342"/>
              <a:gd name="connsiteX61" fmla="*/ 6727754 w 12192000"/>
              <a:gd name="connsiteY61" fmla="*/ 1882372 h 3482342"/>
              <a:gd name="connsiteX62" fmla="*/ 6723371 w 12192000"/>
              <a:gd name="connsiteY62" fmla="*/ 1886494 h 3482342"/>
              <a:gd name="connsiteX63" fmla="*/ 6702779 w 12192000"/>
              <a:gd name="connsiteY63" fmla="*/ 1893601 h 3482342"/>
              <a:gd name="connsiteX64" fmla="*/ 6700779 w 12192000"/>
              <a:gd name="connsiteY64" fmla="*/ 1907344 h 3482342"/>
              <a:gd name="connsiteX65" fmla="*/ 6672513 w 12192000"/>
              <a:gd name="connsiteY65" fmla="*/ 1926452 h 3482342"/>
              <a:gd name="connsiteX66" fmla="*/ 6622958 w 12192000"/>
              <a:gd name="connsiteY66" fmla="*/ 1936255 h 3482342"/>
              <a:gd name="connsiteX67" fmla="*/ 6444344 w 12192000"/>
              <a:gd name="connsiteY67" fmla="*/ 1969663 h 3482342"/>
              <a:gd name="connsiteX68" fmla="*/ 6333446 w 12192000"/>
              <a:gd name="connsiteY68" fmla="*/ 1997163 h 3482342"/>
              <a:gd name="connsiteX69" fmla="*/ 6294933 w 12192000"/>
              <a:gd name="connsiteY69" fmla="*/ 2019412 h 3482342"/>
              <a:gd name="connsiteX70" fmla="*/ 6238719 w 12192000"/>
              <a:gd name="connsiteY70" fmla="*/ 2042547 h 3482342"/>
              <a:gd name="connsiteX71" fmla="*/ 6142310 w 12192000"/>
              <a:gd name="connsiteY71" fmla="*/ 2092510 h 3482342"/>
              <a:gd name="connsiteX72" fmla="*/ 6007916 w 12192000"/>
              <a:gd name="connsiteY72" fmla="*/ 2143752 h 3482342"/>
              <a:gd name="connsiteX73" fmla="*/ 5894610 w 12192000"/>
              <a:gd name="connsiteY73" fmla="*/ 2130684 h 3482342"/>
              <a:gd name="connsiteX74" fmla="*/ 5817682 w 12192000"/>
              <a:gd name="connsiteY74" fmla="*/ 2157358 h 3482342"/>
              <a:gd name="connsiteX75" fmla="*/ 5591469 w 12192000"/>
              <a:gd name="connsiteY75" fmla="*/ 2178389 h 3482342"/>
              <a:gd name="connsiteX76" fmla="*/ 5414282 w 12192000"/>
              <a:gd name="connsiteY76" fmla="*/ 2183070 h 3482342"/>
              <a:gd name="connsiteX77" fmla="*/ 5368369 w 12192000"/>
              <a:gd name="connsiteY77" fmla="*/ 2204272 h 3482342"/>
              <a:gd name="connsiteX78" fmla="*/ 5291263 w 12192000"/>
              <a:gd name="connsiteY78" fmla="*/ 2239182 h 3482342"/>
              <a:gd name="connsiteX79" fmla="*/ 5240857 w 12192000"/>
              <a:gd name="connsiteY79" fmla="*/ 2289444 h 3482342"/>
              <a:gd name="connsiteX80" fmla="*/ 5173523 w 12192000"/>
              <a:gd name="connsiteY80" fmla="*/ 2309057 h 3482342"/>
              <a:gd name="connsiteX81" fmla="*/ 5148543 w 12192000"/>
              <a:gd name="connsiteY81" fmla="*/ 2282356 h 3482342"/>
              <a:gd name="connsiteX82" fmla="*/ 5079548 w 12192000"/>
              <a:gd name="connsiteY82" fmla="*/ 2313485 h 3482342"/>
              <a:gd name="connsiteX83" fmla="*/ 4975908 w 12192000"/>
              <a:gd name="connsiteY83" fmla="*/ 2364128 h 3482342"/>
              <a:gd name="connsiteX84" fmla="*/ 4913723 w 12192000"/>
              <a:gd name="connsiteY84" fmla="*/ 2385265 h 3482342"/>
              <a:gd name="connsiteX85" fmla="*/ 4746485 w 12192000"/>
              <a:gd name="connsiteY85" fmla="*/ 2451769 h 3482342"/>
              <a:gd name="connsiteX86" fmla="*/ 4681588 w 12192000"/>
              <a:gd name="connsiteY86" fmla="*/ 2467494 h 3482342"/>
              <a:gd name="connsiteX87" fmla="*/ 1783655 w 12192000"/>
              <a:gd name="connsiteY87" fmla="*/ 3163860 h 3482342"/>
              <a:gd name="connsiteX88" fmla="*/ 1325955 w 12192000"/>
              <a:gd name="connsiteY88" fmla="*/ 3176692 h 3482342"/>
              <a:gd name="connsiteX89" fmla="*/ 1190384 w 12192000"/>
              <a:gd name="connsiteY89" fmla="*/ 3203504 h 3482342"/>
              <a:gd name="connsiteX90" fmla="*/ 1094537 w 12192000"/>
              <a:gd name="connsiteY90" fmla="*/ 3229469 h 3482342"/>
              <a:gd name="connsiteX91" fmla="*/ 779276 w 12192000"/>
              <a:gd name="connsiteY91" fmla="*/ 3327290 h 3482342"/>
              <a:gd name="connsiteX92" fmla="*/ 600378 w 12192000"/>
              <a:gd name="connsiteY92" fmla="*/ 3335250 h 3482342"/>
              <a:gd name="connsiteX93" fmla="*/ 493457 w 12192000"/>
              <a:gd name="connsiteY93" fmla="*/ 3365044 h 3482342"/>
              <a:gd name="connsiteX94" fmla="*/ 349402 w 12192000"/>
              <a:gd name="connsiteY94" fmla="*/ 3380897 h 3482342"/>
              <a:gd name="connsiteX95" fmla="*/ 192183 w 12192000"/>
              <a:gd name="connsiteY95" fmla="*/ 3460075 h 3482342"/>
              <a:gd name="connsiteX96" fmla="*/ 46713 w 12192000"/>
              <a:gd name="connsiteY96" fmla="*/ 3462986 h 3482342"/>
              <a:gd name="connsiteX97" fmla="*/ 2765 w 12192000"/>
              <a:gd name="connsiteY97" fmla="*/ 3480770 h 3482342"/>
              <a:gd name="connsiteX98" fmla="*/ 0 w 12192000"/>
              <a:gd name="connsiteY98" fmla="*/ 3482342 h 3482342"/>
              <a:gd name="connsiteX99" fmla="*/ 0 w 12192000"/>
              <a:gd name="connsiteY99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79906 w 12192000"/>
              <a:gd name="connsiteY22" fmla="*/ 1324988 h 3482342"/>
              <a:gd name="connsiteX23" fmla="*/ 10636304 w 12192000"/>
              <a:gd name="connsiteY23" fmla="*/ 13179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495949 w 12192000"/>
              <a:gd name="connsiteY47" fmla="*/ 1902425 h 3482342"/>
              <a:gd name="connsiteX48" fmla="*/ 8236214 w 12192000"/>
              <a:gd name="connsiteY48" fmla="*/ 1909725 h 3482342"/>
              <a:gd name="connsiteX49" fmla="*/ 8132104 w 12192000"/>
              <a:gd name="connsiteY49" fmla="*/ 1895727 h 3482342"/>
              <a:gd name="connsiteX50" fmla="*/ 7918078 w 12192000"/>
              <a:gd name="connsiteY50" fmla="*/ 1862668 h 3482342"/>
              <a:gd name="connsiteX51" fmla="*/ 7817899 w 12192000"/>
              <a:gd name="connsiteY51" fmla="*/ 1862176 h 3482342"/>
              <a:gd name="connsiteX52" fmla="*/ 7768994 w 12192000"/>
              <a:gd name="connsiteY52" fmla="*/ 1855721 h 3482342"/>
              <a:gd name="connsiteX53" fmla="*/ 7618027 w 12192000"/>
              <a:gd name="connsiteY53" fmla="*/ 1830959 h 3482342"/>
              <a:gd name="connsiteX54" fmla="*/ 7449425 w 12192000"/>
              <a:gd name="connsiteY54" fmla="*/ 1810910 h 3482342"/>
              <a:gd name="connsiteX55" fmla="*/ 7342915 w 12192000"/>
              <a:gd name="connsiteY55" fmla="*/ 1819827 h 3482342"/>
              <a:gd name="connsiteX56" fmla="*/ 7255191 w 12192000"/>
              <a:gd name="connsiteY56" fmla="*/ 1834354 h 3482342"/>
              <a:gd name="connsiteX57" fmla="*/ 7131205 w 12192000"/>
              <a:gd name="connsiteY57" fmla="*/ 1845557 h 3482342"/>
              <a:gd name="connsiteX58" fmla="*/ 6941837 w 12192000"/>
              <a:gd name="connsiteY58" fmla="*/ 1840640 h 3482342"/>
              <a:gd name="connsiteX59" fmla="*/ 6837145 w 12192000"/>
              <a:gd name="connsiteY59" fmla="*/ 1870724 h 3482342"/>
              <a:gd name="connsiteX60" fmla="*/ 6753991 w 12192000"/>
              <a:gd name="connsiteY60" fmla="*/ 1860969 h 3482342"/>
              <a:gd name="connsiteX61" fmla="*/ 6727754 w 12192000"/>
              <a:gd name="connsiteY61" fmla="*/ 1882372 h 3482342"/>
              <a:gd name="connsiteX62" fmla="*/ 6723371 w 12192000"/>
              <a:gd name="connsiteY62" fmla="*/ 1886494 h 3482342"/>
              <a:gd name="connsiteX63" fmla="*/ 6702779 w 12192000"/>
              <a:gd name="connsiteY63" fmla="*/ 1893601 h 3482342"/>
              <a:gd name="connsiteX64" fmla="*/ 6700779 w 12192000"/>
              <a:gd name="connsiteY64" fmla="*/ 1907344 h 3482342"/>
              <a:gd name="connsiteX65" fmla="*/ 6651330 w 12192000"/>
              <a:gd name="connsiteY65" fmla="*/ 1922921 h 3482342"/>
              <a:gd name="connsiteX66" fmla="*/ 6622958 w 12192000"/>
              <a:gd name="connsiteY66" fmla="*/ 1936255 h 3482342"/>
              <a:gd name="connsiteX67" fmla="*/ 6444344 w 12192000"/>
              <a:gd name="connsiteY67" fmla="*/ 1969663 h 3482342"/>
              <a:gd name="connsiteX68" fmla="*/ 6333446 w 12192000"/>
              <a:gd name="connsiteY68" fmla="*/ 1997163 h 3482342"/>
              <a:gd name="connsiteX69" fmla="*/ 6294933 w 12192000"/>
              <a:gd name="connsiteY69" fmla="*/ 2019412 h 3482342"/>
              <a:gd name="connsiteX70" fmla="*/ 6238719 w 12192000"/>
              <a:gd name="connsiteY70" fmla="*/ 2042547 h 3482342"/>
              <a:gd name="connsiteX71" fmla="*/ 6142310 w 12192000"/>
              <a:gd name="connsiteY71" fmla="*/ 2092510 h 3482342"/>
              <a:gd name="connsiteX72" fmla="*/ 6007916 w 12192000"/>
              <a:gd name="connsiteY72" fmla="*/ 2143752 h 3482342"/>
              <a:gd name="connsiteX73" fmla="*/ 5894610 w 12192000"/>
              <a:gd name="connsiteY73" fmla="*/ 2130684 h 3482342"/>
              <a:gd name="connsiteX74" fmla="*/ 5817682 w 12192000"/>
              <a:gd name="connsiteY74" fmla="*/ 2157358 h 3482342"/>
              <a:gd name="connsiteX75" fmla="*/ 5591469 w 12192000"/>
              <a:gd name="connsiteY75" fmla="*/ 2178389 h 3482342"/>
              <a:gd name="connsiteX76" fmla="*/ 5414282 w 12192000"/>
              <a:gd name="connsiteY76" fmla="*/ 2183070 h 3482342"/>
              <a:gd name="connsiteX77" fmla="*/ 5368369 w 12192000"/>
              <a:gd name="connsiteY77" fmla="*/ 2204272 h 3482342"/>
              <a:gd name="connsiteX78" fmla="*/ 5291263 w 12192000"/>
              <a:gd name="connsiteY78" fmla="*/ 2239182 h 3482342"/>
              <a:gd name="connsiteX79" fmla="*/ 5240857 w 12192000"/>
              <a:gd name="connsiteY79" fmla="*/ 2289444 h 3482342"/>
              <a:gd name="connsiteX80" fmla="*/ 5173523 w 12192000"/>
              <a:gd name="connsiteY80" fmla="*/ 2309057 h 3482342"/>
              <a:gd name="connsiteX81" fmla="*/ 5148543 w 12192000"/>
              <a:gd name="connsiteY81" fmla="*/ 2282356 h 3482342"/>
              <a:gd name="connsiteX82" fmla="*/ 5079548 w 12192000"/>
              <a:gd name="connsiteY82" fmla="*/ 2313485 h 3482342"/>
              <a:gd name="connsiteX83" fmla="*/ 4975908 w 12192000"/>
              <a:gd name="connsiteY83" fmla="*/ 2364128 h 3482342"/>
              <a:gd name="connsiteX84" fmla="*/ 4913723 w 12192000"/>
              <a:gd name="connsiteY84" fmla="*/ 2385265 h 3482342"/>
              <a:gd name="connsiteX85" fmla="*/ 4746485 w 12192000"/>
              <a:gd name="connsiteY85" fmla="*/ 2451769 h 3482342"/>
              <a:gd name="connsiteX86" fmla="*/ 4681588 w 12192000"/>
              <a:gd name="connsiteY86" fmla="*/ 2467494 h 3482342"/>
              <a:gd name="connsiteX87" fmla="*/ 1783655 w 12192000"/>
              <a:gd name="connsiteY87" fmla="*/ 3163860 h 3482342"/>
              <a:gd name="connsiteX88" fmla="*/ 1325955 w 12192000"/>
              <a:gd name="connsiteY88" fmla="*/ 3176692 h 3482342"/>
              <a:gd name="connsiteX89" fmla="*/ 1190384 w 12192000"/>
              <a:gd name="connsiteY89" fmla="*/ 3203504 h 3482342"/>
              <a:gd name="connsiteX90" fmla="*/ 1094537 w 12192000"/>
              <a:gd name="connsiteY90" fmla="*/ 3229469 h 3482342"/>
              <a:gd name="connsiteX91" fmla="*/ 779276 w 12192000"/>
              <a:gd name="connsiteY91" fmla="*/ 3327290 h 3482342"/>
              <a:gd name="connsiteX92" fmla="*/ 600378 w 12192000"/>
              <a:gd name="connsiteY92" fmla="*/ 3335250 h 3482342"/>
              <a:gd name="connsiteX93" fmla="*/ 493457 w 12192000"/>
              <a:gd name="connsiteY93" fmla="*/ 3365044 h 3482342"/>
              <a:gd name="connsiteX94" fmla="*/ 349402 w 12192000"/>
              <a:gd name="connsiteY94" fmla="*/ 3380897 h 3482342"/>
              <a:gd name="connsiteX95" fmla="*/ 192183 w 12192000"/>
              <a:gd name="connsiteY95" fmla="*/ 3460075 h 3482342"/>
              <a:gd name="connsiteX96" fmla="*/ 46713 w 12192000"/>
              <a:gd name="connsiteY96" fmla="*/ 3462986 h 3482342"/>
              <a:gd name="connsiteX97" fmla="*/ 2765 w 12192000"/>
              <a:gd name="connsiteY97" fmla="*/ 3480770 h 3482342"/>
              <a:gd name="connsiteX98" fmla="*/ 0 w 12192000"/>
              <a:gd name="connsiteY98" fmla="*/ 3482342 h 3482342"/>
              <a:gd name="connsiteX99" fmla="*/ 0 w 12192000"/>
              <a:gd name="connsiteY99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79906 w 12192000"/>
              <a:gd name="connsiteY22" fmla="*/ 1324988 h 3482342"/>
              <a:gd name="connsiteX23" fmla="*/ 10636304 w 12192000"/>
              <a:gd name="connsiteY23" fmla="*/ 13179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495949 w 12192000"/>
              <a:gd name="connsiteY47" fmla="*/ 1902425 h 3482342"/>
              <a:gd name="connsiteX48" fmla="*/ 8236214 w 12192000"/>
              <a:gd name="connsiteY48" fmla="*/ 1909725 h 3482342"/>
              <a:gd name="connsiteX49" fmla="*/ 8132104 w 12192000"/>
              <a:gd name="connsiteY49" fmla="*/ 1895727 h 3482342"/>
              <a:gd name="connsiteX50" fmla="*/ 7918078 w 12192000"/>
              <a:gd name="connsiteY50" fmla="*/ 1862668 h 3482342"/>
              <a:gd name="connsiteX51" fmla="*/ 7817899 w 12192000"/>
              <a:gd name="connsiteY51" fmla="*/ 1862176 h 3482342"/>
              <a:gd name="connsiteX52" fmla="*/ 7768994 w 12192000"/>
              <a:gd name="connsiteY52" fmla="*/ 1855721 h 3482342"/>
              <a:gd name="connsiteX53" fmla="*/ 7618027 w 12192000"/>
              <a:gd name="connsiteY53" fmla="*/ 1830959 h 3482342"/>
              <a:gd name="connsiteX54" fmla="*/ 7449425 w 12192000"/>
              <a:gd name="connsiteY54" fmla="*/ 1810910 h 3482342"/>
              <a:gd name="connsiteX55" fmla="*/ 7342915 w 12192000"/>
              <a:gd name="connsiteY55" fmla="*/ 1819827 h 3482342"/>
              <a:gd name="connsiteX56" fmla="*/ 7255191 w 12192000"/>
              <a:gd name="connsiteY56" fmla="*/ 1834354 h 3482342"/>
              <a:gd name="connsiteX57" fmla="*/ 7131205 w 12192000"/>
              <a:gd name="connsiteY57" fmla="*/ 1845557 h 3482342"/>
              <a:gd name="connsiteX58" fmla="*/ 6941837 w 12192000"/>
              <a:gd name="connsiteY58" fmla="*/ 1840640 h 3482342"/>
              <a:gd name="connsiteX59" fmla="*/ 6837145 w 12192000"/>
              <a:gd name="connsiteY59" fmla="*/ 1870724 h 3482342"/>
              <a:gd name="connsiteX60" fmla="*/ 6753991 w 12192000"/>
              <a:gd name="connsiteY60" fmla="*/ 1860969 h 3482342"/>
              <a:gd name="connsiteX61" fmla="*/ 6727754 w 12192000"/>
              <a:gd name="connsiteY61" fmla="*/ 1882372 h 3482342"/>
              <a:gd name="connsiteX62" fmla="*/ 6723371 w 12192000"/>
              <a:gd name="connsiteY62" fmla="*/ 1886494 h 3482342"/>
              <a:gd name="connsiteX63" fmla="*/ 6702779 w 12192000"/>
              <a:gd name="connsiteY63" fmla="*/ 1893601 h 3482342"/>
              <a:gd name="connsiteX64" fmla="*/ 6686657 w 12192000"/>
              <a:gd name="connsiteY64" fmla="*/ 1907344 h 3482342"/>
              <a:gd name="connsiteX65" fmla="*/ 6651330 w 12192000"/>
              <a:gd name="connsiteY65" fmla="*/ 1922921 h 3482342"/>
              <a:gd name="connsiteX66" fmla="*/ 6622958 w 12192000"/>
              <a:gd name="connsiteY66" fmla="*/ 1936255 h 3482342"/>
              <a:gd name="connsiteX67" fmla="*/ 6444344 w 12192000"/>
              <a:gd name="connsiteY67" fmla="*/ 1969663 h 3482342"/>
              <a:gd name="connsiteX68" fmla="*/ 6333446 w 12192000"/>
              <a:gd name="connsiteY68" fmla="*/ 1997163 h 3482342"/>
              <a:gd name="connsiteX69" fmla="*/ 6294933 w 12192000"/>
              <a:gd name="connsiteY69" fmla="*/ 2019412 h 3482342"/>
              <a:gd name="connsiteX70" fmla="*/ 6238719 w 12192000"/>
              <a:gd name="connsiteY70" fmla="*/ 2042547 h 3482342"/>
              <a:gd name="connsiteX71" fmla="*/ 6142310 w 12192000"/>
              <a:gd name="connsiteY71" fmla="*/ 2092510 h 3482342"/>
              <a:gd name="connsiteX72" fmla="*/ 6007916 w 12192000"/>
              <a:gd name="connsiteY72" fmla="*/ 2143752 h 3482342"/>
              <a:gd name="connsiteX73" fmla="*/ 5894610 w 12192000"/>
              <a:gd name="connsiteY73" fmla="*/ 2130684 h 3482342"/>
              <a:gd name="connsiteX74" fmla="*/ 5817682 w 12192000"/>
              <a:gd name="connsiteY74" fmla="*/ 2157358 h 3482342"/>
              <a:gd name="connsiteX75" fmla="*/ 5591469 w 12192000"/>
              <a:gd name="connsiteY75" fmla="*/ 2178389 h 3482342"/>
              <a:gd name="connsiteX76" fmla="*/ 5414282 w 12192000"/>
              <a:gd name="connsiteY76" fmla="*/ 2183070 h 3482342"/>
              <a:gd name="connsiteX77" fmla="*/ 5368369 w 12192000"/>
              <a:gd name="connsiteY77" fmla="*/ 2204272 h 3482342"/>
              <a:gd name="connsiteX78" fmla="*/ 5291263 w 12192000"/>
              <a:gd name="connsiteY78" fmla="*/ 2239182 h 3482342"/>
              <a:gd name="connsiteX79" fmla="*/ 5240857 w 12192000"/>
              <a:gd name="connsiteY79" fmla="*/ 2289444 h 3482342"/>
              <a:gd name="connsiteX80" fmla="*/ 5173523 w 12192000"/>
              <a:gd name="connsiteY80" fmla="*/ 2309057 h 3482342"/>
              <a:gd name="connsiteX81" fmla="*/ 5148543 w 12192000"/>
              <a:gd name="connsiteY81" fmla="*/ 2282356 h 3482342"/>
              <a:gd name="connsiteX82" fmla="*/ 5079548 w 12192000"/>
              <a:gd name="connsiteY82" fmla="*/ 2313485 h 3482342"/>
              <a:gd name="connsiteX83" fmla="*/ 4975908 w 12192000"/>
              <a:gd name="connsiteY83" fmla="*/ 2364128 h 3482342"/>
              <a:gd name="connsiteX84" fmla="*/ 4913723 w 12192000"/>
              <a:gd name="connsiteY84" fmla="*/ 2385265 h 3482342"/>
              <a:gd name="connsiteX85" fmla="*/ 4746485 w 12192000"/>
              <a:gd name="connsiteY85" fmla="*/ 2451769 h 3482342"/>
              <a:gd name="connsiteX86" fmla="*/ 4681588 w 12192000"/>
              <a:gd name="connsiteY86" fmla="*/ 2467494 h 3482342"/>
              <a:gd name="connsiteX87" fmla="*/ 1783655 w 12192000"/>
              <a:gd name="connsiteY87" fmla="*/ 3163860 h 3482342"/>
              <a:gd name="connsiteX88" fmla="*/ 1325955 w 12192000"/>
              <a:gd name="connsiteY88" fmla="*/ 3176692 h 3482342"/>
              <a:gd name="connsiteX89" fmla="*/ 1190384 w 12192000"/>
              <a:gd name="connsiteY89" fmla="*/ 3203504 h 3482342"/>
              <a:gd name="connsiteX90" fmla="*/ 1094537 w 12192000"/>
              <a:gd name="connsiteY90" fmla="*/ 3229469 h 3482342"/>
              <a:gd name="connsiteX91" fmla="*/ 779276 w 12192000"/>
              <a:gd name="connsiteY91" fmla="*/ 3327290 h 3482342"/>
              <a:gd name="connsiteX92" fmla="*/ 600378 w 12192000"/>
              <a:gd name="connsiteY92" fmla="*/ 3335250 h 3482342"/>
              <a:gd name="connsiteX93" fmla="*/ 493457 w 12192000"/>
              <a:gd name="connsiteY93" fmla="*/ 3365044 h 3482342"/>
              <a:gd name="connsiteX94" fmla="*/ 349402 w 12192000"/>
              <a:gd name="connsiteY94" fmla="*/ 3380897 h 3482342"/>
              <a:gd name="connsiteX95" fmla="*/ 192183 w 12192000"/>
              <a:gd name="connsiteY95" fmla="*/ 3460075 h 3482342"/>
              <a:gd name="connsiteX96" fmla="*/ 46713 w 12192000"/>
              <a:gd name="connsiteY96" fmla="*/ 3462986 h 3482342"/>
              <a:gd name="connsiteX97" fmla="*/ 2765 w 12192000"/>
              <a:gd name="connsiteY97" fmla="*/ 3480770 h 3482342"/>
              <a:gd name="connsiteX98" fmla="*/ 0 w 12192000"/>
              <a:gd name="connsiteY98" fmla="*/ 3482342 h 3482342"/>
              <a:gd name="connsiteX99" fmla="*/ 0 w 12192000"/>
              <a:gd name="connsiteY99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79906 w 12192000"/>
              <a:gd name="connsiteY22" fmla="*/ 1324988 h 3482342"/>
              <a:gd name="connsiteX23" fmla="*/ 10636304 w 12192000"/>
              <a:gd name="connsiteY23" fmla="*/ 13179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495949 w 12192000"/>
              <a:gd name="connsiteY47" fmla="*/ 1902425 h 3482342"/>
              <a:gd name="connsiteX48" fmla="*/ 8236214 w 12192000"/>
              <a:gd name="connsiteY48" fmla="*/ 1909725 h 3482342"/>
              <a:gd name="connsiteX49" fmla="*/ 8132104 w 12192000"/>
              <a:gd name="connsiteY49" fmla="*/ 1895727 h 3482342"/>
              <a:gd name="connsiteX50" fmla="*/ 7918078 w 12192000"/>
              <a:gd name="connsiteY50" fmla="*/ 1862668 h 3482342"/>
              <a:gd name="connsiteX51" fmla="*/ 7817899 w 12192000"/>
              <a:gd name="connsiteY51" fmla="*/ 1862176 h 3482342"/>
              <a:gd name="connsiteX52" fmla="*/ 7768994 w 12192000"/>
              <a:gd name="connsiteY52" fmla="*/ 1855721 h 3482342"/>
              <a:gd name="connsiteX53" fmla="*/ 7618027 w 12192000"/>
              <a:gd name="connsiteY53" fmla="*/ 1830959 h 3482342"/>
              <a:gd name="connsiteX54" fmla="*/ 7449425 w 12192000"/>
              <a:gd name="connsiteY54" fmla="*/ 1810910 h 3482342"/>
              <a:gd name="connsiteX55" fmla="*/ 7342915 w 12192000"/>
              <a:gd name="connsiteY55" fmla="*/ 1819827 h 3482342"/>
              <a:gd name="connsiteX56" fmla="*/ 7255191 w 12192000"/>
              <a:gd name="connsiteY56" fmla="*/ 1834354 h 3482342"/>
              <a:gd name="connsiteX57" fmla="*/ 7131205 w 12192000"/>
              <a:gd name="connsiteY57" fmla="*/ 1845557 h 3482342"/>
              <a:gd name="connsiteX58" fmla="*/ 6941837 w 12192000"/>
              <a:gd name="connsiteY58" fmla="*/ 1840640 h 3482342"/>
              <a:gd name="connsiteX59" fmla="*/ 6837145 w 12192000"/>
              <a:gd name="connsiteY59" fmla="*/ 1870724 h 3482342"/>
              <a:gd name="connsiteX60" fmla="*/ 6753991 w 12192000"/>
              <a:gd name="connsiteY60" fmla="*/ 1860969 h 3482342"/>
              <a:gd name="connsiteX61" fmla="*/ 6727754 w 12192000"/>
              <a:gd name="connsiteY61" fmla="*/ 1882372 h 3482342"/>
              <a:gd name="connsiteX62" fmla="*/ 6723371 w 12192000"/>
              <a:gd name="connsiteY62" fmla="*/ 1886494 h 3482342"/>
              <a:gd name="connsiteX63" fmla="*/ 6702779 w 12192000"/>
              <a:gd name="connsiteY63" fmla="*/ 1893601 h 3482342"/>
              <a:gd name="connsiteX64" fmla="*/ 6686657 w 12192000"/>
              <a:gd name="connsiteY64" fmla="*/ 1907344 h 3482342"/>
              <a:gd name="connsiteX65" fmla="*/ 6651330 w 12192000"/>
              <a:gd name="connsiteY65" fmla="*/ 1922921 h 3482342"/>
              <a:gd name="connsiteX66" fmla="*/ 6622958 w 12192000"/>
              <a:gd name="connsiteY66" fmla="*/ 1936255 h 3482342"/>
              <a:gd name="connsiteX67" fmla="*/ 6444344 w 12192000"/>
              <a:gd name="connsiteY67" fmla="*/ 1969663 h 3482342"/>
              <a:gd name="connsiteX68" fmla="*/ 6333446 w 12192000"/>
              <a:gd name="connsiteY68" fmla="*/ 1997163 h 3482342"/>
              <a:gd name="connsiteX69" fmla="*/ 6294933 w 12192000"/>
              <a:gd name="connsiteY69" fmla="*/ 2019412 h 3482342"/>
              <a:gd name="connsiteX70" fmla="*/ 6238719 w 12192000"/>
              <a:gd name="connsiteY70" fmla="*/ 2042547 h 3482342"/>
              <a:gd name="connsiteX71" fmla="*/ 6142310 w 12192000"/>
              <a:gd name="connsiteY71" fmla="*/ 2092510 h 3482342"/>
              <a:gd name="connsiteX72" fmla="*/ 6007916 w 12192000"/>
              <a:gd name="connsiteY72" fmla="*/ 2143752 h 3482342"/>
              <a:gd name="connsiteX73" fmla="*/ 5894610 w 12192000"/>
              <a:gd name="connsiteY73" fmla="*/ 2130684 h 3482342"/>
              <a:gd name="connsiteX74" fmla="*/ 5817682 w 12192000"/>
              <a:gd name="connsiteY74" fmla="*/ 2157358 h 3482342"/>
              <a:gd name="connsiteX75" fmla="*/ 5591469 w 12192000"/>
              <a:gd name="connsiteY75" fmla="*/ 2178389 h 3482342"/>
              <a:gd name="connsiteX76" fmla="*/ 5414282 w 12192000"/>
              <a:gd name="connsiteY76" fmla="*/ 2183070 h 3482342"/>
              <a:gd name="connsiteX77" fmla="*/ 5368369 w 12192000"/>
              <a:gd name="connsiteY77" fmla="*/ 2204272 h 3482342"/>
              <a:gd name="connsiteX78" fmla="*/ 5291263 w 12192000"/>
              <a:gd name="connsiteY78" fmla="*/ 2239182 h 3482342"/>
              <a:gd name="connsiteX79" fmla="*/ 5240857 w 12192000"/>
              <a:gd name="connsiteY79" fmla="*/ 2289444 h 3482342"/>
              <a:gd name="connsiteX80" fmla="*/ 5173523 w 12192000"/>
              <a:gd name="connsiteY80" fmla="*/ 2309057 h 3482342"/>
              <a:gd name="connsiteX81" fmla="*/ 5148543 w 12192000"/>
              <a:gd name="connsiteY81" fmla="*/ 2282356 h 3482342"/>
              <a:gd name="connsiteX82" fmla="*/ 5079548 w 12192000"/>
              <a:gd name="connsiteY82" fmla="*/ 2313485 h 3482342"/>
              <a:gd name="connsiteX83" fmla="*/ 4975908 w 12192000"/>
              <a:gd name="connsiteY83" fmla="*/ 2364128 h 3482342"/>
              <a:gd name="connsiteX84" fmla="*/ 4913723 w 12192000"/>
              <a:gd name="connsiteY84" fmla="*/ 2385265 h 3482342"/>
              <a:gd name="connsiteX85" fmla="*/ 4746485 w 12192000"/>
              <a:gd name="connsiteY85" fmla="*/ 2451769 h 3482342"/>
              <a:gd name="connsiteX86" fmla="*/ 4681588 w 12192000"/>
              <a:gd name="connsiteY86" fmla="*/ 2467494 h 3482342"/>
              <a:gd name="connsiteX87" fmla="*/ 1783655 w 12192000"/>
              <a:gd name="connsiteY87" fmla="*/ 3163860 h 3482342"/>
              <a:gd name="connsiteX88" fmla="*/ 1325955 w 12192000"/>
              <a:gd name="connsiteY88" fmla="*/ 3176692 h 3482342"/>
              <a:gd name="connsiteX89" fmla="*/ 1190384 w 12192000"/>
              <a:gd name="connsiteY89" fmla="*/ 3203504 h 3482342"/>
              <a:gd name="connsiteX90" fmla="*/ 1094537 w 12192000"/>
              <a:gd name="connsiteY90" fmla="*/ 3229469 h 3482342"/>
              <a:gd name="connsiteX91" fmla="*/ 779276 w 12192000"/>
              <a:gd name="connsiteY91" fmla="*/ 3327290 h 3482342"/>
              <a:gd name="connsiteX92" fmla="*/ 600378 w 12192000"/>
              <a:gd name="connsiteY92" fmla="*/ 3335250 h 3482342"/>
              <a:gd name="connsiteX93" fmla="*/ 493457 w 12192000"/>
              <a:gd name="connsiteY93" fmla="*/ 3365044 h 3482342"/>
              <a:gd name="connsiteX94" fmla="*/ 349402 w 12192000"/>
              <a:gd name="connsiteY94" fmla="*/ 3380897 h 3482342"/>
              <a:gd name="connsiteX95" fmla="*/ 192183 w 12192000"/>
              <a:gd name="connsiteY95" fmla="*/ 3460075 h 3482342"/>
              <a:gd name="connsiteX96" fmla="*/ 46713 w 12192000"/>
              <a:gd name="connsiteY96" fmla="*/ 3462986 h 3482342"/>
              <a:gd name="connsiteX97" fmla="*/ 2765 w 12192000"/>
              <a:gd name="connsiteY97" fmla="*/ 3480770 h 3482342"/>
              <a:gd name="connsiteX98" fmla="*/ 0 w 12192000"/>
              <a:gd name="connsiteY98" fmla="*/ 3482342 h 3482342"/>
              <a:gd name="connsiteX99" fmla="*/ 0 w 12192000"/>
              <a:gd name="connsiteY99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79906 w 12192000"/>
              <a:gd name="connsiteY22" fmla="*/ 1324988 h 3482342"/>
              <a:gd name="connsiteX23" fmla="*/ 10636304 w 12192000"/>
              <a:gd name="connsiteY23" fmla="*/ 13179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495949 w 12192000"/>
              <a:gd name="connsiteY47" fmla="*/ 1902425 h 3482342"/>
              <a:gd name="connsiteX48" fmla="*/ 8236214 w 12192000"/>
              <a:gd name="connsiteY48" fmla="*/ 1909725 h 3482342"/>
              <a:gd name="connsiteX49" fmla="*/ 8132104 w 12192000"/>
              <a:gd name="connsiteY49" fmla="*/ 1895727 h 3482342"/>
              <a:gd name="connsiteX50" fmla="*/ 7918078 w 12192000"/>
              <a:gd name="connsiteY50" fmla="*/ 1862668 h 3482342"/>
              <a:gd name="connsiteX51" fmla="*/ 7817899 w 12192000"/>
              <a:gd name="connsiteY51" fmla="*/ 1862176 h 3482342"/>
              <a:gd name="connsiteX52" fmla="*/ 7768994 w 12192000"/>
              <a:gd name="connsiteY52" fmla="*/ 1855721 h 3482342"/>
              <a:gd name="connsiteX53" fmla="*/ 7618027 w 12192000"/>
              <a:gd name="connsiteY53" fmla="*/ 1830959 h 3482342"/>
              <a:gd name="connsiteX54" fmla="*/ 7449425 w 12192000"/>
              <a:gd name="connsiteY54" fmla="*/ 1810910 h 3482342"/>
              <a:gd name="connsiteX55" fmla="*/ 7342915 w 12192000"/>
              <a:gd name="connsiteY55" fmla="*/ 1819827 h 3482342"/>
              <a:gd name="connsiteX56" fmla="*/ 7255191 w 12192000"/>
              <a:gd name="connsiteY56" fmla="*/ 1834354 h 3482342"/>
              <a:gd name="connsiteX57" fmla="*/ 7131205 w 12192000"/>
              <a:gd name="connsiteY57" fmla="*/ 1845557 h 3482342"/>
              <a:gd name="connsiteX58" fmla="*/ 6941837 w 12192000"/>
              <a:gd name="connsiteY58" fmla="*/ 1840640 h 3482342"/>
              <a:gd name="connsiteX59" fmla="*/ 6837145 w 12192000"/>
              <a:gd name="connsiteY59" fmla="*/ 1870724 h 3482342"/>
              <a:gd name="connsiteX60" fmla="*/ 6753991 w 12192000"/>
              <a:gd name="connsiteY60" fmla="*/ 1860969 h 3482342"/>
              <a:gd name="connsiteX61" fmla="*/ 6727754 w 12192000"/>
              <a:gd name="connsiteY61" fmla="*/ 1882372 h 3482342"/>
              <a:gd name="connsiteX62" fmla="*/ 6723371 w 12192000"/>
              <a:gd name="connsiteY62" fmla="*/ 1886494 h 3482342"/>
              <a:gd name="connsiteX63" fmla="*/ 6702779 w 12192000"/>
              <a:gd name="connsiteY63" fmla="*/ 1893601 h 3482342"/>
              <a:gd name="connsiteX64" fmla="*/ 6686657 w 12192000"/>
              <a:gd name="connsiteY64" fmla="*/ 1907344 h 3482342"/>
              <a:gd name="connsiteX65" fmla="*/ 6651330 w 12192000"/>
              <a:gd name="connsiteY65" fmla="*/ 1922921 h 3482342"/>
              <a:gd name="connsiteX66" fmla="*/ 6622958 w 12192000"/>
              <a:gd name="connsiteY66" fmla="*/ 1936255 h 3482342"/>
              <a:gd name="connsiteX67" fmla="*/ 6444344 w 12192000"/>
              <a:gd name="connsiteY67" fmla="*/ 1969663 h 3482342"/>
              <a:gd name="connsiteX68" fmla="*/ 6333446 w 12192000"/>
              <a:gd name="connsiteY68" fmla="*/ 1997163 h 3482342"/>
              <a:gd name="connsiteX69" fmla="*/ 6294933 w 12192000"/>
              <a:gd name="connsiteY69" fmla="*/ 2019412 h 3482342"/>
              <a:gd name="connsiteX70" fmla="*/ 6238719 w 12192000"/>
              <a:gd name="connsiteY70" fmla="*/ 2042547 h 3482342"/>
              <a:gd name="connsiteX71" fmla="*/ 6142310 w 12192000"/>
              <a:gd name="connsiteY71" fmla="*/ 2092510 h 3482342"/>
              <a:gd name="connsiteX72" fmla="*/ 6007916 w 12192000"/>
              <a:gd name="connsiteY72" fmla="*/ 2143752 h 3482342"/>
              <a:gd name="connsiteX73" fmla="*/ 5894610 w 12192000"/>
              <a:gd name="connsiteY73" fmla="*/ 2130684 h 3482342"/>
              <a:gd name="connsiteX74" fmla="*/ 5817682 w 12192000"/>
              <a:gd name="connsiteY74" fmla="*/ 2157358 h 3482342"/>
              <a:gd name="connsiteX75" fmla="*/ 5591469 w 12192000"/>
              <a:gd name="connsiteY75" fmla="*/ 2178389 h 3482342"/>
              <a:gd name="connsiteX76" fmla="*/ 5414282 w 12192000"/>
              <a:gd name="connsiteY76" fmla="*/ 2183070 h 3482342"/>
              <a:gd name="connsiteX77" fmla="*/ 5368369 w 12192000"/>
              <a:gd name="connsiteY77" fmla="*/ 2204272 h 3482342"/>
              <a:gd name="connsiteX78" fmla="*/ 5291263 w 12192000"/>
              <a:gd name="connsiteY78" fmla="*/ 2239182 h 3482342"/>
              <a:gd name="connsiteX79" fmla="*/ 5240857 w 12192000"/>
              <a:gd name="connsiteY79" fmla="*/ 2289444 h 3482342"/>
              <a:gd name="connsiteX80" fmla="*/ 5173523 w 12192000"/>
              <a:gd name="connsiteY80" fmla="*/ 2309057 h 3482342"/>
              <a:gd name="connsiteX81" fmla="*/ 5148543 w 12192000"/>
              <a:gd name="connsiteY81" fmla="*/ 2282356 h 3482342"/>
              <a:gd name="connsiteX82" fmla="*/ 5065426 w 12192000"/>
              <a:gd name="connsiteY82" fmla="*/ 2324076 h 3482342"/>
              <a:gd name="connsiteX83" fmla="*/ 4975908 w 12192000"/>
              <a:gd name="connsiteY83" fmla="*/ 2364128 h 3482342"/>
              <a:gd name="connsiteX84" fmla="*/ 4913723 w 12192000"/>
              <a:gd name="connsiteY84" fmla="*/ 2385265 h 3482342"/>
              <a:gd name="connsiteX85" fmla="*/ 4746485 w 12192000"/>
              <a:gd name="connsiteY85" fmla="*/ 2451769 h 3482342"/>
              <a:gd name="connsiteX86" fmla="*/ 4681588 w 12192000"/>
              <a:gd name="connsiteY86" fmla="*/ 2467494 h 3482342"/>
              <a:gd name="connsiteX87" fmla="*/ 1783655 w 12192000"/>
              <a:gd name="connsiteY87" fmla="*/ 3163860 h 3482342"/>
              <a:gd name="connsiteX88" fmla="*/ 1325955 w 12192000"/>
              <a:gd name="connsiteY88" fmla="*/ 3176692 h 3482342"/>
              <a:gd name="connsiteX89" fmla="*/ 1190384 w 12192000"/>
              <a:gd name="connsiteY89" fmla="*/ 3203504 h 3482342"/>
              <a:gd name="connsiteX90" fmla="*/ 1094537 w 12192000"/>
              <a:gd name="connsiteY90" fmla="*/ 3229469 h 3482342"/>
              <a:gd name="connsiteX91" fmla="*/ 779276 w 12192000"/>
              <a:gd name="connsiteY91" fmla="*/ 3327290 h 3482342"/>
              <a:gd name="connsiteX92" fmla="*/ 600378 w 12192000"/>
              <a:gd name="connsiteY92" fmla="*/ 3335250 h 3482342"/>
              <a:gd name="connsiteX93" fmla="*/ 493457 w 12192000"/>
              <a:gd name="connsiteY93" fmla="*/ 3365044 h 3482342"/>
              <a:gd name="connsiteX94" fmla="*/ 349402 w 12192000"/>
              <a:gd name="connsiteY94" fmla="*/ 3380897 h 3482342"/>
              <a:gd name="connsiteX95" fmla="*/ 192183 w 12192000"/>
              <a:gd name="connsiteY95" fmla="*/ 3460075 h 3482342"/>
              <a:gd name="connsiteX96" fmla="*/ 46713 w 12192000"/>
              <a:gd name="connsiteY96" fmla="*/ 3462986 h 3482342"/>
              <a:gd name="connsiteX97" fmla="*/ 2765 w 12192000"/>
              <a:gd name="connsiteY97" fmla="*/ 3480770 h 3482342"/>
              <a:gd name="connsiteX98" fmla="*/ 0 w 12192000"/>
              <a:gd name="connsiteY98" fmla="*/ 3482342 h 3482342"/>
              <a:gd name="connsiteX99" fmla="*/ 0 w 12192000"/>
              <a:gd name="connsiteY99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79906 w 12192000"/>
              <a:gd name="connsiteY22" fmla="*/ 1324988 h 3482342"/>
              <a:gd name="connsiteX23" fmla="*/ 10636304 w 12192000"/>
              <a:gd name="connsiteY23" fmla="*/ 13179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495949 w 12192000"/>
              <a:gd name="connsiteY47" fmla="*/ 1902425 h 3482342"/>
              <a:gd name="connsiteX48" fmla="*/ 8236214 w 12192000"/>
              <a:gd name="connsiteY48" fmla="*/ 1909725 h 3482342"/>
              <a:gd name="connsiteX49" fmla="*/ 8132104 w 12192000"/>
              <a:gd name="connsiteY49" fmla="*/ 1895727 h 3482342"/>
              <a:gd name="connsiteX50" fmla="*/ 7918078 w 12192000"/>
              <a:gd name="connsiteY50" fmla="*/ 1862668 h 3482342"/>
              <a:gd name="connsiteX51" fmla="*/ 7817899 w 12192000"/>
              <a:gd name="connsiteY51" fmla="*/ 1862176 h 3482342"/>
              <a:gd name="connsiteX52" fmla="*/ 7768994 w 12192000"/>
              <a:gd name="connsiteY52" fmla="*/ 1855721 h 3482342"/>
              <a:gd name="connsiteX53" fmla="*/ 7618027 w 12192000"/>
              <a:gd name="connsiteY53" fmla="*/ 1830959 h 3482342"/>
              <a:gd name="connsiteX54" fmla="*/ 7449425 w 12192000"/>
              <a:gd name="connsiteY54" fmla="*/ 1810910 h 3482342"/>
              <a:gd name="connsiteX55" fmla="*/ 7342915 w 12192000"/>
              <a:gd name="connsiteY55" fmla="*/ 1819827 h 3482342"/>
              <a:gd name="connsiteX56" fmla="*/ 7255191 w 12192000"/>
              <a:gd name="connsiteY56" fmla="*/ 1834354 h 3482342"/>
              <a:gd name="connsiteX57" fmla="*/ 7131205 w 12192000"/>
              <a:gd name="connsiteY57" fmla="*/ 1845557 h 3482342"/>
              <a:gd name="connsiteX58" fmla="*/ 6941837 w 12192000"/>
              <a:gd name="connsiteY58" fmla="*/ 1840640 h 3482342"/>
              <a:gd name="connsiteX59" fmla="*/ 6837145 w 12192000"/>
              <a:gd name="connsiteY59" fmla="*/ 1870724 h 3482342"/>
              <a:gd name="connsiteX60" fmla="*/ 6753991 w 12192000"/>
              <a:gd name="connsiteY60" fmla="*/ 1860969 h 3482342"/>
              <a:gd name="connsiteX61" fmla="*/ 6727754 w 12192000"/>
              <a:gd name="connsiteY61" fmla="*/ 1882372 h 3482342"/>
              <a:gd name="connsiteX62" fmla="*/ 6723371 w 12192000"/>
              <a:gd name="connsiteY62" fmla="*/ 1886494 h 3482342"/>
              <a:gd name="connsiteX63" fmla="*/ 6702779 w 12192000"/>
              <a:gd name="connsiteY63" fmla="*/ 1893601 h 3482342"/>
              <a:gd name="connsiteX64" fmla="*/ 6686657 w 12192000"/>
              <a:gd name="connsiteY64" fmla="*/ 1907344 h 3482342"/>
              <a:gd name="connsiteX65" fmla="*/ 6651330 w 12192000"/>
              <a:gd name="connsiteY65" fmla="*/ 1922921 h 3482342"/>
              <a:gd name="connsiteX66" fmla="*/ 6622958 w 12192000"/>
              <a:gd name="connsiteY66" fmla="*/ 1936255 h 3482342"/>
              <a:gd name="connsiteX67" fmla="*/ 6444344 w 12192000"/>
              <a:gd name="connsiteY67" fmla="*/ 1969663 h 3482342"/>
              <a:gd name="connsiteX68" fmla="*/ 6333446 w 12192000"/>
              <a:gd name="connsiteY68" fmla="*/ 1997163 h 3482342"/>
              <a:gd name="connsiteX69" fmla="*/ 6294933 w 12192000"/>
              <a:gd name="connsiteY69" fmla="*/ 2019412 h 3482342"/>
              <a:gd name="connsiteX70" fmla="*/ 6238719 w 12192000"/>
              <a:gd name="connsiteY70" fmla="*/ 2042547 h 3482342"/>
              <a:gd name="connsiteX71" fmla="*/ 6142310 w 12192000"/>
              <a:gd name="connsiteY71" fmla="*/ 2092510 h 3482342"/>
              <a:gd name="connsiteX72" fmla="*/ 6007916 w 12192000"/>
              <a:gd name="connsiteY72" fmla="*/ 2143752 h 3482342"/>
              <a:gd name="connsiteX73" fmla="*/ 5894610 w 12192000"/>
              <a:gd name="connsiteY73" fmla="*/ 2130684 h 3482342"/>
              <a:gd name="connsiteX74" fmla="*/ 5817682 w 12192000"/>
              <a:gd name="connsiteY74" fmla="*/ 2157358 h 3482342"/>
              <a:gd name="connsiteX75" fmla="*/ 5591469 w 12192000"/>
              <a:gd name="connsiteY75" fmla="*/ 2178389 h 3482342"/>
              <a:gd name="connsiteX76" fmla="*/ 5414282 w 12192000"/>
              <a:gd name="connsiteY76" fmla="*/ 2183070 h 3482342"/>
              <a:gd name="connsiteX77" fmla="*/ 5368369 w 12192000"/>
              <a:gd name="connsiteY77" fmla="*/ 2204272 h 3482342"/>
              <a:gd name="connsiteX78" fmla="*/ 5291263 w 12192000"/>
              <a:gd name="connsiteY78" fmla="*/ 2239182 h 3482342"/>
              <a:gd name="connsiteX79" fmla="*/ 5240857 w 12192000"/>
              <a:gd name="connsiteY79" fmla="*/ 2289444 h 3482342"/>
              <a:gd name="connsiteX80" fmla="*/ 5173523 w 12192000"/>
              <a:gd name="connsiteY80" fmla="*/ 2309057 h 3482342"/>
              <a:gd name="connsiteX81" fmla="*/ 5148543 w 12192000"/>
              <a:gd name="connsiteY81" fmla="*/ 2282356 h 3482342"/>
              <a:gd name="connsiteX82" fmla="*/ 5065426 w 12192000"/>
              <a:gd name="connsiteY82" fmla="*/ 2324076 h 3482342"/>
              <a:gd name="connsiteX83" fmla="*/ 4975908 w 12192000"/>
              <a:gd name="connsiteY83" fmla="*/ 2364128 h 3482342"/>
              <a:gd name="connsiteX84" fmla="*/ 4913723 w 12192000"/>
              <a:gd name="connsiteY84" fmla="*/ 2385265 h 3482342"/>
              <a:gd name="connsiteX85" fmla="*/ 4746485 w 12192000"/>
              <a:gd name="connsiteY85" fmla="*/ 2451769 h 3482342"/>
              <a:gd name="connsiteX86" fmla="*/ 4681588 w 12192000"/>
              <a:gd name="connsiteY86" fmla="*/ 2467494 h 3482342"/>
              <a:gd name="connsiteX87" fmla="*/ 1783655 w 12192000"/>
              <a:gd name="connsiteY87" fmla="*/ 3163860 h 3482342"/>
              <a:gd name="connsiteX88" fmla="*/ 1325955 w 12192000"/>
              <a:gd name="connsiteY88" fmla="*/ 3176692 h 3482342"/>
              <a:gd name="connsiteX89" fmla="*/ 1190384 w 12192000"/>
              <a:gd name="connsiteY89" fmla="*/ 3203504 h 3482342"/>
              <a:gd name="connsiteX90" fmla="*/ 1094537 w 12192000"/>
              <a:gd name="connsiteY90" fmla="*/ 3229469 h 3482342"/>
              <a:gd name="connsiteX91" fmla="*/ 779276 w 12192000"/>
              <a:gd name="connsiteY91" fmla="*/ 3327290 h 3482342"/>
              <a:gd name="connsiteX92" fmla="*/ 600378 w 12192000"/>
              <a:gd name="connsiteY92" fmla="*/ 3335250 h 3482342"/>
              <a:gd name="connsiteX93" fmla="*/ 493457 w 12192000"/>
              <a:gd name="connsiteY93" fmla="*/ 3365044 h 3482342"/>
              <a:gd name="connsiteX94" fmla="*/ 349402 w 12192000"/>
              <a:gd name="connsiteY94" fmla="*/ 3380897 h 3482342"/>
              <a:gd name="connsiteX95" fmla="*/ 192183 w 12192000"/>
              <a:gd name="connsiteY95" fmla="*/ 3460075 h 3482342"/>
              <a:gd name="connsiteX96" fmla="*/ 46713 w 12192000"/>
              <a:gd name="connsiteY96" fmla="*/ 3462986 h 3482342"/>
              <a:gd name="connsiteX97" fmla="*/ 2765 w 12192000"/>
              <a:gd name="connsiteY97" fmla="*/ 3480770 h 3482342"/>
              <a:gd name="connsiteX98" fmla="*/ 0 w 12192000"/>
              <a:gd name="connsiteY98" fmla="*/ 3482342 h 3482342"/>
              <a:gd name="connsiteX99" fmla="*/ 0 w 12192000"/>
              <a:gd name="connsiteY99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79906 w 12192000"/>
              <a:gd name="connsiteY22" fmla="*/ 1324988 h 3482342"/>
              <a:gd name="connsiteX23" fmla="*/ 10636304 w 12192000"/>
              <a:gd name="connsiteY23" fmla="*/ 13179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495949 w 12192000"/>
              <a:gd name="connsiteY47" fmla="*/ 1902425 h 3482342"/>
              <a:gd name="connsiteX48" fmla="*/ 8236214 w 12192000"/>
              <a:gd name="connsiteY48" fmla="*/ 1909725 h 3482342"/>
              <a:gd name="connsiteX49" fmla="*/ 8132104 w 12192000"/>
              <a:gd name="connsiteY49" fmla="*/ 1895727 h 3482342"/>
              <a:gd name="connsiteX50" fmla="*/ 7918078 w 12192000"/>
              <a:gd name="connsiteY50" fmla="*/ 1862668 h 3482342"/>
              <a:gd name="connsiteX51" fmla="*/ 7817899 w 12192000"/>
              <a:gd name="connsiteY51" fmla="*/ 1862176 h 3482342"/>
              <a:gd name="connsiteX52" fmla="*/ 7768994 w 12192000"/>
              <a:gd name="connsiteY52" fmla="*/ 1855721 h 3482342"/>
              <a:gd name="connsiteX53" fmla="*/ 7618027 w 12192000"/>
              <a:gd name="connsiteY53" fmla="*/ 1830959 h 3482342"/>
              <a:gd name="connsiteX54" fmla="*/ 7449425 w 12192000"/>
              <a:gd name="connsiteY54" fmla="*/ 1810910 h 3482342"/>
              <a:gd name="connsiteX55" fmla="*/ 7342915 w 12192000"/>
              <a:gd name="connsiteY55" fmla="*/ 1819827 h 3482342"/>
              <a:gd name="connsiteX56" fmla="*/ 7255191 w 12192000"/>
              <a:gd name="connsiteY56" fmla="*/ 1834354 h 3482342"/>
              <a:gd name="connsiteX57" fmla="*/ 7131205 w 12192000"/>
              <a:gd name="connsiteY57" fmla="*/ 1845557 h 3482342"/>
              <a:gd name="connsiteX58" fmla="*/ 6941837 w 12192000"/>
              <a:gd name="connsiteY58" fmla="*/ 1840640 h 3482342"/>
              <a:gd name="connsiteX59" fmla="*/ 6837145 w 12192000"/>
              <a:gd name="connsiteY59" fmla="*/ 1870724 h 3482342"/>
              <a:gd name="connsiteX60" fmla="*/ 6753991 w 12192000"/>
              <a:gd name="connsiteY60" fmla="*/ 1860969 h 3482342"/>
              <a:gd name="connsiteX61" fmla="*/ 6727754 w 12192000"/>
              <a:gd name="connsiteY61" fmla="*/ 1882372 h 3482342"/>
              <a:gd name="connsiteX62" fmla="*/ 6723371 w 12192000"/>
              <a:gd name="connsiteY62" fmla="*/ 1886494 h 3482342"/>
              <a:gd name="connsiteX63" fmla="*/ 6702779 w 12192000"/>
              <a:gd name="connsiteY63" fmla="*/ 1893601 h 3482342"/>
              <a:gd name="connsiteX64" fmla="*/ 6686657 w 12192000"/>
              <a:gd name="connsiteY64" fmla="*/ 1907344 h 3482342"/>
              <a:gd name="connsiteX65" fmla="*/ 6651330 w 12192000"/>
              <a:gd name="connsiteY65" fmla="*/ 1922921 h 3482342"/>
              <a:gd name="connsiteX66" fmla="*/ 6622958 w 12192000"/>
              <a:gd name="connsiteY66" fmla="*/ 1936255 h 3482342"/>
              <a:gd name="connsiteX67" fmla="*/ 6444344 w 12192000"/>
              <a:gd name="connsiteY67" fmla="*/ 1969663 h 3482342"/>
              <a:gd name="connsiteX68" fmla="*/ 6333446 w 12192000"/>
              <a:gd name="connsiteY68" fmla="*/ 1997163 h 3482342"/>
              <a:gd name="connsiteX69" fmla="*/ 6294933 w 12192000"/>
              <a:gd name="connsiteY69" fmla="*/ 2019412 h 3482342"/>
              <a:gd name="connsiteX70" fmla="*/ 6238719 w 12192000"/>
              <a:gd name="connsiteY70" fmla="*/ 2042547 h 3482342"/>
              <a:gd name="connsiteX71" fmla="*/ 6142310 w 12192000"/>
              <a:gd name="connsiteY71" fmla="*/ 2092510 h 3482342"/>
              <a:gd name="connsiteX72" fmla="*/ 6007916 w 12192000"/>
              <a:gd name="connsiteY72" fmla="*/ 2143752 h 3482342"/>
              <a:gd name="connsiteX73" fmla="*/ 5894610 w 12192000"/>
              <a:gd name="connsiteY73" fmla="*/ 2130684 h 3482342"/>
              <a:gd name="connsiteX74" fmla="*/ 5817682 w 12192000"/>
              <a:gd name="connsiteY74" fmla="*/ 2157358 h 3482342"/>
              <a:gd name="connsiteX75" fmla="*/ 5591469 w 12192000"/>
              <a:gd name="connsiteY75" fmla="*/ 2178389 h 3482342"/>
              <a:gd name="connsiteX76" fmla="*/ 5414282 w 12192000"/>
              <a:gd name="connsiteY76" fmla="*/ 2183070 h 3482342"/>
              <a:gd name="connsiteX77" fmla="*/ 5368369 w 12192000"/>
              <a:gd name="connsiteY77" fmla="*/ 2204272 h 3482342"/>
              <a:gd name="connsiteX78" fmla="*/ 5291263 w 12192000"/>
              <a:gd name="connsiteY78" fmla="*/ 2239182 h 3482342"/>
              <a:gd name="connsiteX79" fmla="*/ 5240857 w 12192000"/>
              <a:gd name="connsiteY79" fmla="*/ 2289444 h 3482342"/>
              <a:gd name="connsiteX80" fmla="*/ 5173523 w 12192000"/>
              <a:gd name="connsiteY80" fmla="*/ 2309057 h 3482342"/>
              <a:gd name="connsiteX81" fmla="*/ 5123830 w 12192000"/>
              <a:gd name="connsiteY81" fmla="*/ 2307070 h 3482342"/>
              <a:gd name="connsiteX82" fmla="*/ 5065426 w 12192000"/>
              <a:gd name="connsiteY82" fmla="*/ 2324076 h 3482342"/>
              <a:gd name="connsiteX83" fmla="*/ 4975908 w 12192000"/>
              <a:gd name="connsiteY83" fmla="*/ 2364128 h 3482342"/>
              <a:gd name="connsiteX84" fmla="*/ 4913723 w 12192000"/>
              <a:gd name="connsiteY84" fmla="*/ 2385265 h 3482342"/>
              <a:gd name="connsiteX85" fmla="*/ 4746485 w 12192000"/>
              <a:gd name="connsiteY85" fmla="*/ 2451769 h 3482342"/>
              <a:gd name="connsiteX86" fmla="*/ 4681588 w 12192000"/>
              <a:gd name="connsiteY86" fmla="*/ 2467494 h 3482342"/>
              <a:gd name="connsiteX87" fmla="*/ 1783655 w 12192000"/>
              <a:gd name="connsiteY87" fmla="*/ 3163860 h 3482342"/>
              <a:gd name="connsiteX88" fmla="*/ 1325955 w 12192000"/>
              <a:gd name="connsiteY88" fmla="*/ 3176692 h 3482342"/>
              <a:gd name="connsiteX89" fmla="*/ 1190384 w 12192000"/>
              <a:gd name="connsiteY89" fmla="*/ 3203504 h 3482342"/>
              <a:gd name="connsiteX90" fmla="*/ 1094537 w 12192000"/>
              <a:gd name="connsiteY90" fmla="*/ 3229469 h 3482342"/>
              <a:gd name="connsiteX91" fmla="*/ 779276 w 12192000"/>
              <a:gd name="connsiteY91" fmla="*/ 3327290 h 3482342"/>
              <a:gd name="connsiteX92" fmla="*/ 600378 w 12192000"/>
              <a:gd name="connsiteY92" fmla="*/ 3335250 h 3482342"/>
              <a:gd name="connsiteX93" fmla="*/ 493457 w 12192000"/>
              <a:gd name="connsiteY93" fmla="*/ 3365044 h 3482342"/>
              <a:gd name="connsiteX94" fmla="*/ 349402 w 12192000"/>
              <a:gd name="connsiteY94" fmla="*/ 3380897 h 3482342"/>
              <a:gd name="connsiteX95" fmla="*/ 192183 w 12192000"/>
              <a:gd name="connsiteY95" fmla="*/ 3460075 h 3482342"/>
              <a:gd name="connsiteX96" fmla="*/ 46713 w 12192000"/>
              <a:gd name="connsiteY96" fmla="*/ 3462986 h 3482342"/>
              <a:gd name="connsiteX97" fmla="*/ 2765 w 12192000"/>
              <a:gd name="connsiteY97" fmla="*/ 3480770 h 3482342"/>
              <a:gd name="connsiteX98" fmla="*/ 0 w 12192000"/>
              <a:gd name="connsiteY98" fmla="*/ 3482342 h 3482342"/>
              <a:gd name="connsiteX99" fmla="*/ 0 w 12192000"/>
              <a:gd name="connsiteY99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79906 w 12192000"/>
              <a:gd name="connsiteY22" fmla="*/ 1324988 h 3482342"/>
              <a:gd name="connsiteX23" fmla="*/ 10636304 w 12192000"/>
              <a:gd name="connsiteY23" fmla="*/ 13179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495949 w 12192000"/>
              <a:gd name="connsiteY47" fmla="*/ 1902425 h 3482342"/>
              <a:gd name="connsiteX48" fmla="*/ 8236214 w 12192000"/>
              <a:gd name="connsiteY48" fmla="*/ 1909725 h 3482342"/>
              <a:gd name="connsiteX49" fmla="*/ 8132104 w 12192000"/>
              <a:gd name="connsiteY49" fmla="*/ 1895727 h 3482342"/>
              <a:gd name="connsiteX50" fmla="*/ 7918078 w 12192000"/>
              <a:gd name="connsiteY50" fmla="*/ 1862668 h 3482342"/>
              <a:gd name="connsiteX51" fmla="*/ 7817899 w 12192000"/>
              <a:gd name="connsiteY51" fmla="*/ 1862176 h 3482342"/>
              <a:gd name="connsiteX52" fmla="*/ 7768994 w 12192000"/>
              <a:gd name="connsiteY52" fmla="*/ 1855721 h 3482342"/>
              <a:gd name="connsiteX53" fmla="*/ 7618027 w 12192000"/>
              <a:gd name="connsiteY53" fmla="*/ 1830959 h 3482342"/>
              <a:gd name="connsiteX54" fmla="*/ 7449425 w 12192000"/>
              <a:gd name="connsiteY54" fmla="*/ 1810910 h 3482342"/>
              <a:gd name="connsiteX55" fmla="*/ 7342915 w 12192000"/>
              <a:gd name="connsiteY55" fmla="*/ 1819827 h 3482342"/>
              <a:gd name="connsiteX56" fmla="*/ 7255191 w 12192000"/>
              <a:gd name="connsiteY56" fmla="*/ 1834354 h 3482342"/>
              <a:gd name="connsiteX57" fmla="*/ 7131205 w 12192000"/>
              <a:gd name="connsiteY57" fmla="*/ 1845557 h 3482342"/>
              <a:gd name="connsiteX58" fmla="*/ 6941837 w 12192000"/>
              <a:gd name="connsiteY58" fmla="*/ 1840640 h 3482342"/>
              <a:gd name="connsiteX59" fmla="*/ 6837145 w 12192000"/>
              <a:gd name="connsiteY59" fmla="*/ 1870724 h 3482342"/>
              <a:gd name="connsiteX60" fmla="*/ 6753991 w 12192000"/>
              <a:gd name="connsiteY60" fmla="*/ 1860969 h 3482342"/>
              <a:gd name="connsiteX61" fmla="*/ 6727754 w 12192000"/>
              <a:gd name="connsiteY61" fmla="*/ 1882372 h 3482342"/>
              <a:gd name="connsiteX62" fmla="*/ 6723371 w 12192000"/>
              <a:gd name="connsiteY62" fmla="*/ 1886494 h 3482342"/>
              <a:gd name="connsiteX63" fmla="*/ 6702779 w 12192000"/>
              <a:gd name="connsiteY63" fmla="*/ 1893601 h 3482342"/>
              <a:gd name="connsiteX64" fmla="*/ 6686657 w 12192000"/>
              <a:gd name="connsiteY64" fmla="*/ 1907344 h 3482342"/>
              <a:gd name="connsiteX65" fmla="*/ 6651330 w 12192000"/>
              <a:gd name="connsiteY65" fmla="*/ 1922921 h 3482342"/>
              <a:gd name="connsiteX66" fmla="*/ 6622958 w 12192000"/>
              <a:gd name="connsiteY66" fmla="*/ 1936255 h 3482342"/>
              <a:gd name="connsiteX67" fmla="*/ 6444344 w 12192000"/>
              <a:gd name="connsiteY67" fmla="*/ 1969663 h 3482342"/>
              <a:gd name="connsiteX68" fmla="*/ 6333446 w 12192000"/>
              <a:gd name="connsiteY68" fmla="*/ 1997163 h 3482342"/>
              <a:gd name="connsiteX69" fmla="*/ 6294933 w 12192000"/>
              <a:gd name="connsiteY69" fmla="*/ 2019412 h 3482342"/>
              <a:gd name="connsiteX70" fmla="*/ 6238719 w 12192000"/>
              <a:gd name="connsiteY70" fmla="*/ 2042547 h 3482342"/>
              <a:gd name="connsiteX71" fmla="*/ 6142310 w 12192000"/>
              <a:gd name="connsiteY71" fmla="*/ 2092510 h 3482342"/>
              <a:gd name="connsiteX72" fmla="*/ 6007916 w 12192000"/>
              <a:gd name="connsiteY72" fmla="*/ 2143752 h 3482342"/>
              <a:gd name="connsiteX73" fmla="*/ 5894610 w 12192000"/>
              <a:gd name="connsiteY73" fmla="*/ 2130684 h 3482342"/>
              <a:gd name="connsiteX74" fmla="*/ 5817682 w 12192000"/>
              <a:gd name="connsiteY74" fmla="*/ 2157358 h 3482342"/>
              <a:gd name="connsiteX75" fmla="*/ 5591469 w 12192000"/>
              <a:gd name="connsiteY75" fmla="*/ 2178389 h 3482342"/>
              <a:gd name="connsiteX76" fmla="*/ 5414282 w 12192000"/>
              <a:gd name="connsiteY76" fmla="*/ 2183070 h 3482342"/>
              <a:gd name="connsiteX77" fmla="*/ 5368369 w 12192000"/>
              <a:gd name="connsiteY77" fmla="*/ 2204272 h 3482342"/>
              <a:gd name="connsiteX78" fmla="*/ 5291263 w 12192000"/>
              <a:gd name="connsiteY78" fmla="*/ 2239182 h 3482342"/>
              <a:gd name="connsiteX79" fmla="*/ 5240857 w 12192000"/>
              <a:gd name="connsiteY79" fmla="*/ 2289444 h 3482342"/>
              <a:gd name="connsiteX80" fmla="*/ 5173523 w 12192000"/>
              <a:gd name="connsiteY80" fmla="*/ 2309057 h 3482342"/>
              <a:gd name="connsiteX81" fmla="*/ 5123830 w 12192000"/>
              <a:gd name="connsiteY81" fmla="*/ 2307070 h 3482342"/>
              <a:gd name="connsiteX82" fmla="*/ 5065426 w 12192000"/>
              <a:gd name="connsiteY82" fmla="*/ 2324076 h 3482342"/>
              <a:gd name="connsiteX83" fmla="*/ 4975908 w 12192000"/>
              <a:gd name="connsiteY83" fmla="*/ 2364128 h 3482342"/>
              <a:gd name="connsiteX84" fmla="*/ 4913723 w 12192000"/>
              <a:gd name="connsiteY84" fmla="*/ 2385265 h 3482342"/>
              <a:gd name="connsiteX85" fmla="*/ 4746485 w 12192000"/>
              <a:gd name="connsiteY85" fmla="*/ 2451769 h 3482342"/>
              <a:gd name="connsiteX86" fmla="*/ 4681588 w 12192000"/>
              <a:gd name="connsiteY86" fmla="*/ 2467494 h 3482342"/>
              <a:gd name="connsiteX87" fmla="*/ 1783655 w 12192000"/>
              <a:gd name="connsiteY87" fmla="*/ 3163860 h 3482342"/>
              <a:gd name="connsiteX88" fmla="*/ 1325955 w 12192000"/>
              <a:gd name="connsiteY88" fmla="*/ 3176692 h 3482342"/>
              <a:gd name="connsiteX89" fmla="*/ 1190384 w 12192000"/>
              <a:gd name="connsiteY89" fmla="*/ 3203504 h 3482342"/>
              <a:gd name="connsiteX90" fmla="*/ 1094537 w 12192000"/>
              <a:gd name="connsiteY90" fmla="*/ 3229469 h 3482342"/>
              <a:gd name="connsiteX91" fmla="*/ 779276 w 12192000"/>
              <a:gd name="connsiteY91" fmla="*/ 3327290 h 3482342"/>
              <a:gd name="connsiteX92" fmla="*/ 600378 w 12192000"/>
              <a:gd name="connsiteY92" fmla="*/ 3335250 h 3482342"/>
              <a:gd name="connsiteX93" fmla="*/ 493457 w 12192000"/>
              <a:gd name="connsiteY93" fmla="*/ 3365044 h 3482342"/>
              <a:gd name="connsiteX94" fmla="*/ 349402 w 12192000"/>
              <a:gd name="connsiteY94" fmla="*/ 3380897 h 3482342"/>
              <a:gd name="connsiteX95" fmla="*/ 192183 w 12192000"/>
              <a:gd name="connsiteY95" fmla="*/ 3460075 h 3482342"/>
              <a:gd name="connsiteX96" fmla="*/ 46713 w 12192000"/>
              <a:gd name="connsiteY96" fmla="*/ 3462986 h 3482342"/>
              <a:gd name="connsiteX97" fmla="*/ 2765 w 12192000"/>
              <a:gd name="connsiteY97" fmla="*/ 3480770 h 3482342"/>
              <a:gd name="connsiteX98" fmla="*/ 0 w 12192000"/>
              <a:gd name="connsiteY98" fmla="*/ 3482342 h 3482342"/>
              <a:gd name="connsiteX99" fmla="*/ 0 w 12192000"/>
              <a:gd name="connsiteY99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79906 w 12192000"/>
              <a:gd name="connsiteY22" fmla="*/ 1324988 h 3482342"/>
              <a:gd name="connsiteX23" fmla="*/ 10636304 w 12192000"/>
              <a:gd name="connsiteY23" fmla="*/ 13179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495949 w 12192000"/>
              <a:gd name="connsiteY47" fmla="*/ 1902425 h 3482342"/>
              <a:gd name="connsiteX48" fmla="*/ 8236214 w 12192000"/>
              <a:gd name="connsiteY48" fmla="*/ 1909725 h 3482342"/>
              <a:gd name="connsiteX49" fmla="*/ 8132104 w 12192000"/>
              <a:gd name="connsiteY49" fmla="*/ 1895727 h 3482342"/>
              <a:gd name="connsiteX50" fmla="*/ 7918078 w 12192000"/>
              <a:gd name="connsiteY50" fmla="*/ 1862668 h 3482342"/>
              <a:gd name="connsiteX51" fmla="*/ 7817899 w 12192000"/>
              <a:gd name="connsiteY51" fmla="*/ 1862176 h 3482342"/>
              <a:gd name="connsiteX52" fmla="*/ 7768994 w 12192000"/>
              <a:gd name="connsiteY52" fmla="*/ 1855721 h 3482342"/>
              <a:gd name="connsiteX53" fmla="*/ 7618027 w 12192000"/>
              <a:gd name="connsiteY53" fmla="*/ 1830959 h 3482342"/>
              <a:gd name="connsiteX54" fmla="*/ 7449425 w 12192000"/>
              <a:gd name="connsiteY54" fmla="*/ 1810910 h 3482342"/>
              <a:gd name="connsiteX55" fmla="*/ 7342915 w 12192000"/>
              <a:gd name="connsiteY55" fmla="*/ 1819827 h 3482342"/>
              <a:gd name="connsiteX56" fmla="*/ 7255191 w 12192000"/>
              <a:gd name="connsiteY56" fmla="*/ 1834354 h 3482342"/>
              <a:gd name="connsiteX57" fmla="*/ 7131205 w 12192000"/>
              <a:gd name="connsiteY57" fmla="*/ 1845557 h 3482342"/>
              <a:gd name="connsiteX58" fmla="*/ 6941837 w 12192000"/>
              <a:gd name="connsiteY58" fmla="*/ 1840640 h 3482342"/>
              <a:gd name="connsiteX59" fmla="*/ 6837145 w 12192000"/>
              <a:gd name="connsiteY59" fmla="*/ 1870724 h 3482342"/>
              <a:gd name="connsiteX60" fmla="*/ 6753991 w 12192000"/>
              <a:gd name="connsiteY60" fmla="*/ 1860969 h 3482342"/>
              <a:gd name="connsiteX61" fmla="*/ 6727754 w 12192000"/>
              <a:gd name="connsiteY61" fmla="*/ 1882372 h 3482342"/>
              <a:gd name="connsiteX62" fmla="*/ 6723371 w 12192000"/>
              <a:gd name="connsiteY62" fmla="*/ 1886494 h 3482342"/>
              <a:gd name="connsiteX63" fmla="*/ 6702779 w 12192000"/>
              <a:gd name="connsiteY63" fmla="*/ 1893601 h 3482342"/>
              <a:gd name="connsiteX64" fmla="*/ 6686657 w 12192000"/>
              <a:gd name="connsiteY64" fmla="*/ 1907344 h 3482342"/>
              <a:gd name="connsiteX65" fmla="*/ 6651330 w 12192000"/>
              <a:gd name="connsiteY65" fmla="*/ 1922921 h 3482342"/>
              <a:gd name="connsiteX66" fmla="*/ 6622958 w 12192000"/>
              <a:gd name="connsiteY66" fmla="*/ 1936255 h 3482342"/>
              <a:gd name="connsiteX67" fmla="*/ 6444344 w 12192000"/>
              <a:gd name="connsiteY67" fmla="*/ 1969663 h 3482342"/>
              <a:gd name="connsiteX68" fmla="*/ 6333446 w 12192000"/>
              <a:gd name="connsiteY68" fmla="*/ 1997163 h 3482342"/>
              <a:gd name="connsiteX69" fmla="*/ 6294933 w 12192000"/>
              <a:gd name="connsiteY69" fmla="*/ 2019412 h 3482342"/>
              <a:gd name="connsiteX70" fmla="*/ 6238719 w 12192000"/>
              <a:gd name="connsiteY70" fmla="*/ 2042547 h 3482342"/>
              <a:gd name="connsiteX71" fmla="*/ 6142310 w 12192000"/>
              <a:gd name="connsiteY71" fmla="*/ 2092510 h 3482342"/>
              <a:gd name="connsiteX72" fmla="*/ 6007916 w 12192000"/>
              <a:gd name="connsiteY72" fmla="*/ 2143752 h 3482342"/>
              <a:gd name="connsiteX73" fmla="*/ 5894610 w 12192000"/>
              <a:gd name="connsiteY73" fmla="*/ 2130684 h 3482342"/>
              <a:gd name="connsiteX74" fmla="*/ 5817682 w 12192000"/>
              <a:gd name="connsiteY74" fmla="*/ 2157358 h 3482342"/>
              <a:gd name="connsiteX75" fmla="*/ 5591469 w 12192000"/>
              <a:gd name="connsiteY75" fmla="*/ 2178389 h 3482342"/>
              <a:gd name="connsiteX76" fmla="*/ 5414282 w 12192000"/>
              <a:gd name="connsiteY76" fmla="*/ 2183070 h 3482342"/>
              <a:gd name="connsiteX77" fmla="*/ 5368369 w 12192000"/>
              <a:gd name="connsiteY77" fmla="*/ 2204272 h 3482342"/>
              <a:gd name="connsiteX78" fmla="*/ 5291263 w 12192000"/>
              <a:gd name="connsiteY78" fmla="*/ 2239182 h 3482342"/>
              <a:gd name="connsiteX79" fmla="*/ 5240857 w 12192000"/>
              <a:gd name="connsiteY79" fmla="*/ 2289444 h 3482342"/>
              <a:gd name="connsiteX80" fmla="*/ 5173523 w 12192000"/>
              <a:gd name="connsiteY80" fmla="*/ 2309057 h 3482342"/>
              <a:gd name="connsiteX81" fmla="*/ 5123830 w 12192000"/>
              <a:gd name="connsiteY81" fmla="*/ 2307070 h 3482342"/>
              <a:gd name="connsiteX82" fmla="*/ 5065426 w 12192000"/>
              <a:gd name="connsiteY82" fmla="*/ 2324076 h 3482342"/>
              <a:gd name="connsiteX83" fmla="*/ 4975908 w 12192000"/>
              <a:gd name="connsiteY83" fmla="*/ 2364128 h 3482342"/>
              <a:gd name="connsiteX84" fmla="*/ 4913723 w 12192000"/>
              <a:gd name="connsiteY84" fmla="*/ 2385265 h 3482342"/>
              <a:gd name="connsiteX85" fmla="*/ 4746485 w 12192000"/>
              <a:gd name="connsiteY85" fmla="*/ 2451769 h 3482342"/>
              <a:gd name="connsiteX86" fmla="*/ 4681588 w 12192000"/>
              <a:gd name="connsiteY86" fmla="*/ 2467494 h 3482342"/>
              <a:gd name="connsiteX87" fmla="*/ 1783655 w 12192000"/>
              <a:gd name="connsiteY87" fmla="*/ 3163860 h 3482342"/>
              <a:gd name="connsiteX88" fmla="*/ 1325955 w 12192000"/>
              <a:gd name="connsiteY88" fmla="*/ 3176692 h 3482342"/>
              <a:gd name="connsiteX89" fmla="*/ 1190384 w 12192000"/>
              <a:gd name="connsiteY89" fmla="*/ 3203504 h 3482342"/>
              <a:gd name="connsiteX90" fmla="*/ 1094537 w 12192000"/>
              <a:gd name="connsiteY90" fmla="*/ 3229469 h 3482342"/>
              <a:gd name="connsiteX91" fmla="*/ 779276 w 12192000"/>
              <a:gd name="connsiteY91" fmla="*/ 3327290 h 3482342"/>
              <a:gd name="connsiteX92" fmla="*/ 600378 w 12192000"/>
              <a:gd name="connsiteY92" fmla="*/ 3335250 h 3482342"/>
              <a:gd name="connsiteX93" fmla="*/ 493457 w 12192000"/>
              <a:gd name="connsiteY93" fmla="*/ 3365044 h 3482342"/>
              <a:gd name="connsiteX94" fmla="*/ 349402 w 12192000"/>
              <a:gd name="connsiteY94" fmla="*/ 3380897 h 3482342"/>
              <a:gd name="connsiteX95" fmla="*/ 192183 w 12192000"/>
              <a:gd name="connsiteY95" fmla="*/ 3460075 h 3482342"/>
              <a:gd name="connsiteX96" fmla="*/ 46713 w 12192000"/>
              <a:gd name="connsiteY96" fmla="*/ 3462986 h 3482342"/>
              <a:gd name="connsiteX97" fmla="*/ 2765 w 12192000"/>
              <a:gd name="connsiteY97" fmla="*/ 3480770 h 3482342"/>
              <a:gd name="connsiteX98" fmla="*/ 0 w 12192000"/>
              <a:gd name="connsiteY98" fmla="*/ 3482342 h 3482342"/>
              <a:gd name="connsiteX99" fmla="*/ 0 w 12192000"/>
              <a:gd name="connsiteY99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79906 w 12192000"/>
              <a:gd name="connsiteY22" fmla="*/ 1324988 h 3482342"/>
              <a:gd name="connsiteX23" fmla="*/ 10636304 w 12192000"/>
              <a:gd name="connsiteY23" fmla="*/ 13179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495949 w 12192000"/>
              <a:gd name="connsiteY47" fmla="*/ 1902425 h 3482342"/>
              <a:gd name="connsiteX48" fmla="*/ 8236214 w 12192000"/>
              <a:gd name="connsiteY48" fmla="*/ 1909725 h 3482342"/>
              <a:gd name="connsiteX49" fmla="*/ 8132104 w 12192000"/>
              <a:gd name="connsiteY49" fmla="*/ 1895727 h 3482342"/>
              <a:gd name="connsiteX50" fmla="*/ 7918078 w 12192000"/>
              <a:gd name="connsiteY50" fmla="*/ 1862668 h 3482342"/>
              <a:gd name="connsiteX51" fmla="*/ 7817899 w 12192000"/>
              <a:gd name="connsiteY51" fmla="*/ 1862176 h 3482342"/>
              <a:gd name="connsiteX52" fmla="*/ 7768994 w 12192000"/>
              <a:gd name="connsiteY52" fmla="*/ 1855721 h 3482342"/>
              <a:gd name="connsiteX53" fmla="*/ 7618027 w 12192000"/>
              <a:gd name="connsiteY53" fmla="*/ 1830959 h 3482342"/>
              <a:gd name="connsiteX54" fmla="*/ 7449425 w 12192000"/>
              <a:gd name="connsiteY54" fmla="*/ 1810910 h 3482342"/>
              <a:gd name="connsiteX55" fmla="*/ 7342915 w 12192000"/>
              <a:gd name="connsiteY55" fmla="*/ 1819827 h 3482342"/>
              <a:gd name="connsiteX56" fmla="*/ 7255191 w 12192000"/>
              <a:gd name="connsiteY56" fmla="*/ 1834354 h 3482342"/>
              <a:gd name="connsiteX57" fmla="*/ 7131205 w 12192000"/>
              <a:gd name="connsiteY57" fmla="*/ 1845557 h 3482342"/>
              <a:gd name="connsiteX58" fmla="*/ 6941837 w 12192000"/>
              <a:gd name="connsiteY58" fmla="*/ 1840640 h 3482342"/>
              <a:gd name="connsiteX59" fmla="*/ 6837145 w 12192000"/>
              <a:gd name="connsiteY59" fmla="*/ 1870724 h 3482342"/>
              <a:gd name="connsiteX60" fmla="*/ 6753991 w 12192000"/>
              <a:gd name="connsiteY60" fmla="*/ 1860969 h 3482342"/>
              <a:gd name="connsiteX61" fmla="*/ 6727754 w 12192000"/>
              <a:gd name="connsiteY61" fmla="*/ 1882372 h 3482342"/>
              <a:gd name="connsiteX62" fmla="*/ 6723371 w 12192000"/>
              <a:gd name="connsiteY62" fmla="*/ 1886494 h 3482342"/>
              <a:gd name="connsiteX63" fmla="*/ 6702779 w 12192000"/>
              <a:gd name="connsiteY63" fmla="*/ 1893601 h 3482342"/>
              <a:gd name="connsiteX64" fmla="*/ 6686657 w 12192000"/>
              <a:gd name="connsiteY64" fmla="*/ 1907344 h 3482342"/>
              <a:gd name="connsiteX65" fmla="*/ 6651330 w 12192000"/>
              <a:gd name="connsiteY65" fmla="*/ 1922921 h 3482342"/>
              <a:gd name="connsiteX66" fmla="*/ 6622958 w 12192000"/>
              <a:gd name="connsiteY66" fmla="*/ 1936255 h 3482342"/>
              <a:gd name="connsiteX67" fmla="*/ 6444344 w 12192000"/>
              <a:gd name="connsiteY67" fmla="*/ 1969663 h 3482342"/>
              <a:gd name="connsiteX68" fmla="*/ 6333446 w 12192000"/>
              <a:gd name="connsiteY68" fmla="*/ 1997163 h 3482342"/>
              <a:gd name="connsiteX69" fmla="*/ 6294933 w 12192000"/>
              <a:gd name="connsiteY69" fmla="*/ 2019412 h 3482342"/>
              <a:gd name="connsiteX70" fmla="*/ 6238719 w 12192000"/>
              <a:gd name="connsiteY70" fmla="*/ 2042547 h 3482342"/>
              <a:gd name="connsiteX71" fmla="*/ 6142310 w 12192000"/>
              <a:gd name="connsiteY71" fmla="*/ 2092510 h 3482342"/>
              <a:gd name="connsiteX72" fmla="*/ 6007916 w 12192000"/>
              <a:gd name="connsiteY72" fmla="*/ 2143752 h 3482342"/>
              <a:gd name="connsiteX73" fmla="*/ 5894610 w 12192000"/>
              <a:gd name="connsiteY73" fmla="*/ 2130684 h 3482342"/>
              <a:gd name="connsiteX74" fmla="*/ 5817682 w 12192000"/>
              <a:gd name="connsiteY74" fmla="*/ 2157358 h 3482342"/>
              <a:gd name="connsiteX75" fmla="*/ 5591469 w 12192000"/>
              <a:gd name="connsiteY75" fmla="*/ 2178389 h 3482342"/>
              <a:gd name="connsiteX76" fmla="*/ 5414282 w 12192000"/>
              <a:gd name="connsiteY76" fmla="*/ 2183070 h 3482342"/>
              <a:gd name="connsiteX77" fmla="*/ 5368369 w 12192000"/>
              <a:gd name="connsiteY77" fmla="*/ 2204272 h 3482342"/>
              <a:gd name="connsiteX78" fmla="*/ 5291263 w 12192000"/>
              <a:gd name="connsiteY78" fmla="*/ 2239182 h 3482342"/>
              <a:gd name="connsiteX79" fmla="*/ 5240857 w 12192000"/>
              <a:gd name="connsiteY79" fmla="*/ 2289444 h 3482342"/>
              <a:gd name="connsiteX80" fmla="*/ 5173523 w 12192000"/>
              <a:gd name="connsiteY80" fmla="*/ 2309057 h 3482342"/>
              <a:gd name="connsiteX81" fmla="*/ 5123830 w 12192000"/>
              <a:gd name="connsiteY81" fmla="*/ 2307070 h 3482342"/>
              <a:gd name="connsiteX82" fmla="*/ 5065426 w 12192000"/>
              <a:gd name="connsiteY82" fmla="*/ 2324076 h 3482342"/>
              <a:gd name="connsiteX83" fmla="*/ 4975908 w 12192000"/>
              <a:gd name="connsiteY83" fmla="*/ 2364128 h 3482342"/>
              <a:gd name="connsiteX84" fmla="*/ 4913723 w 12192000"/>
              <a:gd name="connsiteY84" fmla="*/ 2385265 h 3482342"/>
              <a:gd name="connsiteX85" fmla="*/ 4746485 w 12192000"/>
              <a:gd name="connsiteY85" fmla="*/ 2451769 h 3482342"/>
              <a:gd name="connsiteX86" fmla="*/ 4681588 w 12192000"/>
              <a:gd name="connsiteY86" fmla="*/ 2467494 h 3482342"/>
              <a:gd name="connsiteX87" fmla="*/ 1783655 w 12192000"/>
              <a:gd name="connsiteY87" fmla="*/ 3163860 h 3482342"/>
              <a:gd name="connsiteX88" fmla="*/ 1325955 w 12192000"/>
              <a:gd name="connsiteY88" fmla="*/ 3176692 h 3482342"/>
              <a:gd name="connsiteX89" fmla="*/ 1190384 w 12192000"/>
              <a:gd name="connsiteY89" fmla="*/ 3203504 h 3482342"/>
              <a:gd name="connsiteX90" fmla="*/ 1094537 w 12192000"/>
              <a:gd name="connsiteY90" fmla="*/ 3229469 h 3482342"/>
              <a:gd name="connsiteX91" fmla="*/ 779276 w 12192000"/>
              <a:gd name="connsiteY91" fmla="*/ 3327290 h 3482342"/>
              <a:gd name="connsiteX92" fmla="*/ 600378 w 12192000"/>
              <a:gd name="connsiteY92" fmla="*/ 3335250 h 3482342"/>
              <a:gd name="connsiteX93" fmla="*/ 493457 w 12192000"/>
              <a:gd name="connsiteY93" fmla="*/ 3365044 h 3482342"/>
              <a:gd name="connsiteX94" fmla="*/ 349402 w 12192000"/>
              <a:gd name="connsiteY94" fmla="*/ 3380897 h 3482342"/>
              <a:gd name="connsiteX95" fmla="*/ 192183 w 12192000"/>
              <a:gd name="connsiteY95" fmla="*/ 3460075 h 3482342"/>
              <a:gd name="connsiteX96" fmla="*/ 46713 w 12192000"/>
              <a:gd name="connsiteY96" fmla="*/ 3462986 h 3482342"/>
              <a:gd name="connsiteX97" fmla="*/ 2765 w 12192000"/>
              <a:gd name="connsiteY97" fmla="*/ 3480770 h 3482342"/>
              <a:gd name="connsiteX98" fmla="*/ 0 w 12192000"/>
              <a:gd name="connsiteY98" fmla="*/ 3482342 h 3482342"/>
              <a:gd name="connsiteX99" fmla="*/ 0 w 12192000"/>
              <a:gd name="connsiteY99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79906 w 12192000"/>
              <a:gd name="connsiteY22" fmla="*/ 1324988 h 3482342"/>
              <a:gd name="connsiteX23" fmla="*/ 10636304 w 12192000"/>
              <a:gd name="connsiteY23" fmla="*/ 13179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495949 w 12192000"/>
              <a:gd name="connsiteY47" fmla="*/ 1902425 h 3482342"/>
              <a:gd name="connsiteX48" fmla="*/ 8236214 w 12192000"/>
              <a:gd name="connsiteY48" fmla="*/ 1909725 h 3482342"/>
              <a:gd name="connsiteX49" fmla="*/ 8132104 w 12192000"/>
              <a:gd name="connsiteY49" fmla="*/ 1895727 h 3482342"/>
              <a:gd name="connsiteX50" fmla="*/ 7918078 w 12192000"/>
              <a:gd name="connsiteY50" fmla="*/ 1862668 h 3482342"/>
              <a:gd name="connsiteX51" fmla="*/ 7817899 w 12192000"/>
              <a:gd name="connsiteY51" fmla="*/ 1862176 h 3482342"/>
              <a:gd name="connsiteX52" fmla="*/ 7768994 w 12192000"/>
              <a:gd name="connsiteY52" fmla="*/ 1855721 h 3482342"/>
              <a:gd name="connsiteX53" fmla="*/ 7618027 w 12192000"/>
              <a:gd name="connsiteY53" fmla="*/ 1830959 h 3482342"/>
              <a:gd name="connsiteX54" fmla="*/ 7449425 w 12192000"/>
              <a:gd name="connsiteY54" fmla="*/ 1810910 h 3482342"/>
              <a:gd name="connsiteX55" fmla="*/ 7342915 w 12192000"/>
              <a:gd name="connsiteY55" fmla="*/ 1819827 h 3482342"/>
              <a:gd name="connsiteX56" fmla="*/ 7255191 w 12192000"/>
              <a:gd name="connsiteY56" fmla="*/ 1834354 h 3482342"/>
              <a:gd name="connsiteX57" fmla="*/ 7131205 w 12192000"/>
              <a:gd name="connsiteY57" fmla="*/ 1845557 h 3482342"/>
              <a:gd name="connsiteX58" fmla="*/ 6941837 w 12192000"/>
              <a:gd name="connsiteY58" fmla="*/ 1840640 h 3482342"/>
              <a:gd name="connsiteX59" fmla="*/ 6837145 w 12192000"/>
              <a:gd name="connsiteY59" fmla="*/ 1870724 h 3482342"/>
              <a:gd name="connsiteX60" fmla="*/ 6753991 w 12192000"/>
              <a:gd name="connsiteY60" fmla="*/ 1860969 h 3482342"/>
              <a:gd name="connsiteX61" fmla="*/ 6727754 w 12192000"/>
              <a:gd name="connsiteY61" fmla="*/ 1882372 h 3482342"/>
              <a:gd name="connsiteX62" fmla="*/ 6723371 w 12192000"/>
              <a:gd name="connsiteY62" fmla="*/ 1886494 h 3482342"/>
              <a:gd name="connsiteX63" fmla="*/ 6702779 w 12192000"/>
              <a:gd name="connsiteY63" fmla="*/ 1893601 h 3482342"/>
              <a:gd name="connsiteX64" fmla="*/ 6686657 w 12192000"/>
              <a:gd name="connsiteY64" fmla="*/ 1907344 h 3482342"/>
              <a:gd name="connsiteX65" fmla="*/ 6651330 w 12192000"/>
              <a:gd name="connsiteY65" fmla="*/ 1922921 h 3482342"/>
              <a:gd name="connsiteX66" fmla="*/ 6622958 w 12192000"/>
              <a:gd name="connsiteY66" fmla="*/ 1936255 h 3482342"/>
              <a:gd name="connsiteX67" fmla="*/ 6444344 w 12192000"/>
              <a:gd name="connsiteY67" fmla="*/ 1969663 h 3482342"/>
              <a:gd name="connsiteX68" fmla="*/ 6333446 w 12192000"/>
              <a:gd name="connsiteY68" fmla="*/ 1997163 h 3482342"/>
              <a:gd name="connsiteX69" fmla="*/ 6294933 w 12192000"/>
              <a:gd name="connsiteY69" fmla="*/ 2019412 h 3482342"/>
              <a:gd name="connsiteX70" fmla="*/ 6238719 w 12192000"/>
              <a:gd name="connsiteY70" fmla="*/ 2042547 h 3482342"/>
              <a:gd name="connsiteX71" fmla="*/ 6142310 w 12192000"/>
              <a:gd name="connsiteY71" fmla="*/ 2092510 h 3482342"/>
              <a:gd name="connsiteX72" fmla="*/ 6007916 w 12192000"/>
              <a:gd name="connsiteY72" fmla="*/ 2143752 h 3482342"/>
              <a:gd name="connsiteX73" fmla="*/ 5894610 w 12192000"/>
              <a:gd name="connsiteY73" fmla="*/ 2130684 h 3482342"/>
              <a:gd name="connsiteX74" fmla="*/ 5817682 w 12192000"/>
              <a:gd name="connsiteY74" fmla="*/ 2157358 h 3482342"/>
              <a:gd name="connsiteX75" fmla="*/ 5591469 w 12192000"/>
              <a:gd name="connsiteY75" fmla="*/ 2178389 h 3482342"/>
              <a:gd name="connsiteX76" fmla="*/ 5414282 w 12192000"/>
              <a:gd name="connsiteY76" fmla="*/ 2183070 h 3482342"/>
              <a:gd name="connsiteX77" fmla="*/ 5368369 w 12192000"/>
              <a:gd name="connsiteY77" fmla="*/ 2204272 h 3482342"/>
              <a:gd name="connsiteX78" fmla="*/ 5291263 w 12192000"/>
              <a:gd name="connsiteY78" fmla="*/ 2239182 h 3482342"/>
              <a:gd name="connsiteX79" fmla="*/ 5240857 w 12192000"/>
              <a:gd name="connsiteY79" fmla="*/ 2289444 h 3482342"/>
              <a:gd name="connsiteX80" fmla="*/ 5173523 w 12192000"/>
              <a:gd name="connsiteY80" fmla="*/ 2309057 h 3482342"/>
              <a:gd name="connsiteX81" fmla="*/ 5123830 w 12192000"/>
              <a:gd name="connsiteY81" fmla="*/ 2307070 h 3482342"/>
              <a:gd name="connsiteX82" fmla="*/ 5065426 w 12192000"/>
              <a:gd name="connsiteY82" fmla="*/ 2324076 h 3482342"/>
              <a:gd name="connsiteX83" fmla="*/ 4975908 w 12192000"/>
              <a:gd name="connsiteY83" fmla="*/ 2364128 h 3482342"/>
              <a:gd name="connsiteX84" fmla="*/ 4913723 w 12192000"/>
              <a:gd name="connsiteY84" fmla="*/ 2385265 h 3482342"/>
              <a:gd name="connsiteX85" fmla="*/ 4746485 w 12192000"/>
              <a:gd name="connsiteY85" fmla="*/ 2451769 h 3482342"/>
              <a:gd name="connsiteX86" fmla="*/ 4681588 w 12192000"/>
              <a:gd name="connsiteY86" fmla="*/ 2467494 h 3482342"/>
              <a:gd name="connsiteX87" fmla="*/ 1783655 w 12192000"/>
              <a:gd name="connsiteY87" fmla="*/ 3163860 h 3482342"/>
              <a:gd name="connsiteX88" fmla="*/ 1325955 w 12192000"/>
              <a:gd name="connsiteY88" fmla="*/ 3176692 h 3482342"/>
              <a:gd name="connsiteX89" fmla="*/ 1190384 w 12192000"/>
              <a:gd name="connsiteY89" fmla="*/ 3203504 h 3482342"/>
              <a:gd name="connsiteX90" fmla="*/ 1094537 w 12192000"/>
              <a:gd name="connsiteY90" fmla="*/ 3229469 h 3482342"/>
              <a:gd name="connsiteX91" fmla="*/ 779276 w 12192000"/>
              <a:gd name="connsiteY91" fmla="*/ 3327290 h 3482342"/>
              <a:gd name="connsiteX92" fmla="*/ 600378 w 12192000"/>
              <a:gd name="connsiteY92" fmla="*/ 3335250 h 3482342"/>
              <a:gd name="connsiteX93" fmla="*/ 493457 w 12192000"/>
              <a:gd name="connsiteY93" fmla="*/ 3365044 h 3482342"/>
              <a:gd name="connsiteX94" fmla="*/ 349402 w 12192000"/>
              <a:gd name="connsiteY94" fmla="*/ 3380897 h 3482342"/>
              <a:gd name="connsiteX95" fmla="*/ 192183 w 12192000"/>
              <a:gd name="connsiteY95" fmla="*/ 3460075 h 3482342"/>
              <a:gd name="connsiteX96" fmla="*/ 46713 w 12192000"/>
              <a:gd name="connsiteY96" fmla="*/ 3462986 h 3482342"/>
              <a:gd name="connsiteX97" fmla="*/ 2765 w 12192000"/>
              <a:gd name="connsiteY97" fmla="*/ 3480770 h 3482342"/>
              <a:gd name="connsiteX98" fmla="*/ 0 w 12192000"/>
              <a:gd name="connsiteY98" fmla="*/ 3482342 h 3482342"/>
              <a:gd name="connsiteX99" fmla="*/ 0 w 12192000"/>
              <a:gd name="connsiteY99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79906 w 12192000"/>
              <a:gd name="connsiteY22" fmla="*/ 1324988 h 3482342"/>
              <a:gd name="connsiteX23" fmla="*/ 10636304 w 12192000"/>
              <a:gd name="connsiteY23" fmla="*/ 13179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495949 w 12192000"/>
              <a:gd name="connsiteY47" fmla="*/ 1902425 h 3482342"/>
              <a:gd name="connsiteX48" fmla="*/ 8236214 w 12192000"/>
              <a:gd name="connsiteY48" fmla="*/ 1909725 h 3482342"/>
              <a:gd name="connsiteX49" fmla="*/ 8132104 w 12192000"/>
              <a:gd name="connsiteY49" fmla="*/ 1895727 h 3482342"/>
              <a:gd name="connsiteX50" fmla="*/ 7918078 w 12192000"/>
              <a:gd name="connsiteY50" fmla="*/ 1862668 h 3482342"/>
              <a:gd name="connsiteX51" fmla="*/ 7817899 w 12192000"/>
              <a:gd name="connsiteY51" fmla="*/ 1862176 h 3482342"/>
              <a:gd name="connsiteX52" fmla="*/ 7768994 w 12192000"/>
              <a:gd name="connsiteY52" fmla="*/ 1855721 h 3482342"/>
              <a:gd name="connsiteX53" fmla="*/ 7618027 w 12192000"/>
              <a:gd name="connsiteY53" fmla="*/ 1830959 h 3482342"/>
              <a:gd name="connsiteX54" fmla="*/ 7449425 w 12192000"/>
              <a:gd name="connsiteY54" fmla="*/ 1810910 h 3482342"/>
              <a:gd name="connsiteX55" fmla="*/ 7342915 w 12192000"/>
              <a:gd name="connsiteY55" fmla="*/ 1819827 h 3482342"/>
              <a:gd name="connsiteX56" fmla="*/ 7255191 w 12192000"/>
              <a:gd name="connsiteY56" fmla="*/ 1834354 h 3482342"/>
              <a:gd name="connsiteX57" fmla="*/ 7131205 w 12192000"/>
              <a:gd name="connsiteY57" fmla="*/ 1845557 h 3482342"/>
              <a:gd name="connsiteX58" fmla="*/ 6941837 w 12192000"/>
              <a:gd name="connsiteY58" fmla="*/ 1840640 h 3482342"/>
              <a:gd name="connsiteX59" fmla="*/ 6837145 w 12192000"/>
              <a:gd name="connsiteY59" fmla="*/ 1870724 h 3482342"/>
              <a:gd name="connsiteX60" fmla="*/ 6753991 w 12192000"/>
              <a:gd name="connsiteY60" fmla="*/ 1860969 h 3482342"/>
              <a:gd name="connsiteX61" fmla="*/ 6727754 w 12192000"/>
              <a:gd name="connsiteY61" fmla="*/ 1882372 h 3482342"/>
              <a:gd name="connsiteX62" fmla="*/ 6723371 w 12192000"/>
              <a:gd name="connsiteY62" fmla="*/ 1886494 h 3482342"/>
              <a:gd name="connsiteX63" fmla="*/ 6702779 w 12192000"/>
              <a:gd name="connsiteY63" fmla="*/ 1893601 h 3482342"/>
              <a:gd name="connsiteX64" fmla="*/ 6686657 w 12192000"/>
              <a:gd name="connsiteY64" fmla="*/ 1907344 h 3482342"/>
              <a:gd name="connsiteX65" fmla="*/ 6651330 w 12192000"/>
              <a:gd name="connsiteY65" fmla="*/ 1922921 h 3482342"/>
              <a:gd name="connsiteX66" fmla="*/ 6622958 w 12192000"/>
              <a:gd name="connsiteY66" fmla="*/ 1936255 h 3482342"/>
              <a:gd name="connsiteX67" fmla="*/ 6444344 w 12192000"/>
              <a:gd name="connsiteY67" fmla="*/ 1969663 h 3482342"/>
              <a:gd name="connsiteX68" fmla="*/ 6333446 w 12192000"/>
              <a:gd name="connsiteY68" fmla="*/ 1997163 h 3482342"/>
              <a:gd name="connsiteX69" fmla="*/ 6294933 w 12192000"/>
              <a:gd name="connsiteY69" fmla="*/ 2019412 h 3482342"/>
              <a:gd name="connsiteX70" fmla="*/ 6238719 w 12192000"/>
              <a:gd name="connsiteY70" fmla="*/ 2042547 h 3482342"/>
              <a:gd name="connsiteX71" fmla="*/ 6142310 w 12192000"/>
              <a:gd name="connsiteY71" fmla="*/ 2092510 h 3482342"/>
              <a:gd name="connsiteX72" fmla="*/ 6007916 w 12192000"/>
              <a:gd name="connsiteY72" fmla="*/ 2143752 h 3482342"/>
              <a:gd name="connsiteX73" fmla="*/ 5894610 w 12192000"/>
              <a:gd name="connsiteY73" fmla="*/ 2130684 h 3482342"/>
              <a:gd name="connsiteX74" fmla="*/ 5817682 w 12192000"/>
              <a:gd name="connsiteY74" fmla="*/ 2157358 h 3482342"/>
              <a:gd name="connsiteX75" fmla="*/ 5591469 w 12192000"/>
              <a:gd name="connsiteY75" fmla="*/ 2178389 h 3482342"/>
              <a:gd name="connsiteX76" fmla="*/ 5414282 w 12192000"/>
              <a:gd name="connsiteY76" fmla="*/ 2183070 h 3482342"/>
              <a:gd name="connsiteX77" fmla="*/ 5368369 w 12192000"/>
              <a:gd name="connsiteY77" fmla="*/ 2204272 h 3482342"/>
              <a:gd name="connsiteX78" fmla="*/ 5291263 w 12192000"/>
              <a:gd name="connsiteY78" fmla="*/ 2239182 h 3482342"/>
              <a:gd name="connsiteX79" fmla="*/ 5233796 w 12192000"/>
              <a:gd name="connsiteY79" fmla="*/ 2268260 h 3482342"/>
              <a:gd name="connsiteX80" fmla="*/ 5173523 w 12192000"/>
              <a:gd name="connsiteY80" fmla="*/ 2309057 h 3482342"/>
              <a:gd name="connsiteX81" fmla="*/ 5123830 w 12192000"/>
              <a:gd name="connsiteY81" fmla="*/ 2307070 h 3482342"/>
              <a:gd name="connsiteX82" fmla="*/ 5065426 w 12192000"/>
              <a:gd name="connsiteY82" fmla="*/ 2324076 h 3482342"/>
              <a:gd name="connsiteX83" fmla="*/ 4975908 w 12192000"/>
              <a:gd name="connsiteY83" fmla="*/ 2364128 h 3482342"/>
              <a:gd name="connsiteX84" fmla="*/ 4913723 w 12192000"/>
              <a:gd name="connsiteY84" fmla="*/ 2385265 h 3482342"/>
              <a:gd name="connsiteX85" fmla="*/ 4746485 w 12192000"/>
              <a:gd name="connsiteY85" fmla="*/ 2451769 h 3482342"/>
              <a:gd name="connsiteX86" fmla="*/ 4681588 w 12192000"/>
              <a:gd name="connsiteY86" fmla="*/ 2467494 h 3482342"/>
              <a:gd name="connsiteX87" fmla="*/ 1783655 w 12192000"/>
              <a:gd name="connsiteY87" fmla="*/ 3163860 h 3482342"/>
              <a:gd name="connsiteX88" fmla="*/ 1325955 w 12192000"/>
              <a:gd name="connsiteY88" fmla="*/ 3176692 h 3482342"/>
              <a:gd name="connsiteX89" fmla="*/ 1190384 w 12192000"/>
              <a:gd name="connsiteY89" fmla="*/ 3203504 h 3482342"/>
              <a:gd name="connsiteX90" fmla="*/ 1094537 w 12192000"/>
              <a:gd name="connsiteY90" fmla="*/ 3229469 h 3482342"/>
              <a:gd name="connsiteX91" fmla="*/ 779276 w 12192000"/>
              <a:gd name="connsiteY91" fmla="*/ 3327290 h 3482342"/>
              <a:gd name="connsiteX92" fmla="*/ 600378 w 12192000"/>
              <a:gd name="connsiteY92" fmla="*/ 3335250 h 3482342"/>
              <a:gd name="connsiteX93" fmla="*/ 493457 w 12192000"/>
              <a:gd name="connsiteY93" fmla="*/ 3365044 h 3482342"/>
              <a:gd name="connsiteX94" fmla="*/ 349402 w 12192000"/>
              <a:gd name="connsiteY94" fmla="*/ 3380897 h 3482342"/>
              <a:gd name="connsiteX95" fmla="*/ 192183 w 12192000"/>
              <a:gd name="connsiteY95" fmla="*/ 3460075 h 3482342"/>
              <a:gd name="connsiteX96" fmla="*/ 46713 w 12192000"/>
              <a:gd name="connsiteY96" fmla="*/ 3462986 h 3482342"/>
              <a:gd name="connsiteX97" fmla="*/ 2765 w 12192000"/>
              <a:gd name="connsiteY97" fmla="*/ 3480770 h 3482342"/>
              <a:gd name="connsiteX98" fmla="*/ 0 w 12192000"/>
              <a:gd name="connsiteY98" fmla="*/ 3482342 h 3482342"/>
              <a:gd name="connsiteX99" fmla="*/ 0 w 12192000"/>
              <a:gd name="connsiteY99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79906 w 12192000"/>
              <a:gd name="connsiteY22" fmla="*/ 1324988 h 3482342"/>
              <a:gd name="connsiteX23" fmla="*/ 10636304 w 12192000"/>
              <a:gd name="connsiteY23" fmla="*/ 13179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495949 w 12192000"/>
              <a:gd name="connsiteY47" fmla="*/ 1902425 h 3482342"/>
              <a:gd name="connsiteX48" fmla="*/ 8236214 w 12192000"/>
              <a:gd name="connsiteY48" fmla="*/ 1909725 h 3482342"/>
              <a:gd name="connsiteX49" fmla="*/ 8132104 w 12192000"/>
              <a:gd name="connsiteY49" fmla="*/ 1895727 h 3482342"/>
              <a:gd name="connsiteX50" fmla="*/ 7918078 w 12192000"/>
              <a:gd name="connsiteY50" fmla="*/ 1862668 h 3482342"/>
              <a:gd name="connsiteX51" fmla="*/ 7817899 w 12192000"/>
              <a:gd name="connsiteY51" fmla="*/ 1862176 h 3482342"/>
              <a:gd name="connsiteX52" fmla="*/ 7768994 w 12192000"/>
              <a:gd name="connsiteY52" fmla="*/ 1855721 h 3482342"/>
              <a:gd name="connsiteX53" fmla="*/ 7618027 w 12192000"/>
              <a:gd name="connsiteY53" fmla="*/ 1830959 h 3482342"/>
              <a:gd name="connsiteX54" fmla="*/ 7449425 w 12192000"/>
              <a:gd name="connsiteY54" fmla="*/ 1810910 h 3482342"/>
              <a:gd name="connsiteX55" fmla="*/ 7342915 w 12192000"/>
              <a:gd name="connsiteY55" fmla="*/ 1819827 h 3482342"/>
              <a:gd name="connsiteX56" fmla="*/ 7255191 w 12192000"/>
              <a:gd name="connsiteY56" fmla="*/ 1834354 h 3482342"/>
              <a:gd name="connsiteX57" fmla="*/ 7131205 w 12192000"/>
              <a:gd name="connsiteY57" fmla="*/ 1845557 h 3482342"/>
              <a:gd name="connsiteX58" fmla="*/ 6941837 w 12192000"/>
              <a:gd name="connsiteY58" fmla="*/ 1840640 h 3482342"/>
              <a:gd name="connsiteX59" fmla="*/ 6837145 w 12192000"/>
              <a:gd name="connsiteY59" fmla="*/ 1870724 h 3482342"/>
              <a:gd name="connsiteX60" fmla="*/ 6753991 w 12192000"/>
              <a:gd name="connsiteY60" fmla="*/ 1860969 h 3482342"/>
              <a:gd name="connsiteX61" fmla="*/ 6727754 w 12192000"/>
              <a:gd name="connsiteY61" fmla="*/ 1882372 h 3482342"/>
              <a:gd name="connsiteX62" fmla="*/ 6723371 w 12192000"/>
              <a:gd name="connsiteY62" fmla="*/ 1886494 h 3482342"/>
              <a:gd name="connsiteX63" fmla="*/ 6702779 w 12192000"/>
              <a:gd name="connsiteY63" fmla="*/ 1893601 h 3482342"/>
              <a:gd name="connsiteX64" fmla="*/ 6686657 w 12192000"/>
              <a:gd name="connsiteY64" fmla="*/ 1907344 h 3482342"/>
              <a:gd name="connsiteX65" fmla="*/ 6651330 w 12192000"/>
              <a:gd name="connsiteY65" fmla="*/ 1922921 h 3482342"/>
              <a:gd name="connsiteX66" fmla="*/ 6622958 w 12192000"/>
              <a:gd name="connsiteY66" fmla="*/ 1936255 h 3482342"/>
              <a:gd name="connsiteX67" fmla="*/ 6444344 w 12192000"/>
              <a:gd name="connsiteY67" fmla="*/ 1969663 h 3482342"/>
              <a:gd name="connsiteX68" fmla="*/ 6333446 w 12192000"/>
              <a:gd name="connsiteY68" fmla="*/ 1997163 h 3482342"/>
              <a:gd name="connsiteX69" fmla="*/ 6294933 w 12192000"/>
              <a:gd name="connsiteY69" fmla="*/ 2019412 h 3482342"/>
              <a:gd name="connsiteX70" fmla="*/ 6238719 w 12192000"/>
              <a:gd name="connsiteY70" fmla="*/ 2042547 h 3482342"/>
              <a:gd name="connsiteX71" fmla="*/ 6142310 w 12192000"/>
              <a:gd name="connsiteY71" fmla="*/ 2092510 h 3482342"/>
              <a:gd name="connsiteX72" fmla="*/ 6007916 w 12192000"/>
              <a:gd name="connsiteY72" fmla="*/ 2143752 h 3482342"/>
              <a:gd name="connsiteX73" fmla="*/ 5894610 w 12192000"/>
              <a:gd name="connsiteY73" fmla="*/ 2130684 h 3482342"/>
              <a:gd name="connsiteX74" fmla="*/ 5817682 w 12192000"/>
              <a:gd name="connsiteY74" fmla="*/ 2157358 h 3482342"/>
              <a:gd name="connsiteX75" fmla="*/ 5591469 w 12192000"/>
              <a:gd name="connsiteY75" fmla="*/ 2178389 h 3482342"/>
              <a:gd name="connsiteX76" fmla="*/ 5414282 w 12192000"/>
              <a:gd name="connsiteY76" fmla="*/ 2183070 h 3482342"/>
              <a:gd name="connsiteX77" fmla="*/ 5368369 w 12192000"/>
              <a:gd name="connsiteY77" fmla="*/ 2204272 h 3482342"/>
              <a:gd name="connsiteX78" fmla="*/ 5291263 w 12192000"/>
              <a:gd name="connsiteY78" fmla="*/ 2239182 h 3482342"/>
              <a:gd name="connsiteX79" fmla="*/ 5233796 w 12192000"/>
              <a:gd name="connsiteY79" fmla="*/ 2268260 h 3482342"/>
              <a:gd name="connsiteX80" fmla="*/ 5173523 w 12192000"/>
              <a:gd name="connsiteY80" fmla="*/ 2309057 h 3482342"/>
              <a:gd name="connsiteX81" fmla="*/ 5123830 w 12192000"/>
              <a:gd name="connsiteY81" fmla="*/ 2307070 h 3482342"/>
              <a:gd name="connsiteX82" fmla="*/ 5065426 w 12192000"/>
              <a:gd name="connsiteY82" fmla="*/ 2324076 h 3482342"/>
              <a:gd name="connsiteX83" fmla="*/ 4975908 w 12192000"/>
              <a:gd name="connsiteY83" fmla="*/ 2364128 h 3482342"/>
              <a:gd name="connsiteX84" fmla="*/ 4913723 w 12192000"/>
              <a:gd name="connsiteY84" fmla="*/ 2385265 h 3482342"/>
              <a:gd name="connsiteX85" fmla="*/ 4746485 w 12192000"/>
              <a:gd name="connsiteY85" fmla="*/ 2451769 h 3482342"/>
              <a:gd name="connsiteX86" fmla="*/ 4681588 w 12192000"/>
              <a:gd name="connsiteY86" fmla="*/ 2467494 h 3482342"/>
              <a:gd name="connsiteX87" fmla="*/ 1783655 w 12192000"/>
              <a:gd name="connsiteY87" fmla="*/ 3163860 h 3482342"/>
              <a:gd name="connsiteX88" fmla="*/ 1325955 w 12192000"/>
              <a:gd name="connsiteY88" fmla="*/ 3176692 h 3482342"/>
              <a:gd name="connsiteX89" fmla="*/ 1190384 w 12192000"/>
              <a:gd name="connsiteY89" fmla="*/ 3203504 h 3482342"/>
              <a:gd name="connsiteX90" fmla="*/ 1094537 w 12192000"/>
              <a:gd name="connsiteY90" fmla="*/ 3229469 h 3482342"/>
              <a:gd name="connsiteX91" fmla="*/ 779276 w 12192000"/>
              <a:gd name="connsiteY91" fmla="*/ 3327290 h 3482342"/>
              <a:gd name="connsiteX92" fmla="*/ 600378 w 12192000"/>
              <a:gd name="connsiteY92" fmla="*/ 3335250 h 3482342"/>
              <a:gd name="connsiteX93" fmla="*/ 493457 w 12192000"/>
              <a:gd name="connsiteY93" fmla="*/ 3365044 h 3482342"/>
              <a:gd name="connsiteX94" fmla="*/ 349402 w 12192000"/>
              <a:gd name="connsiteY94" fmla="*/ 3380897 h 3482342"/>
              <a:gd name="connsiteX95" fmla="*/ 192183 w 12192000"/>
              <a:gd name="connsiteY95" fmla="*/ 3460075 h 3482342"/>
              <a:gd name="connsiteX96" fmla="*/ 46713 w 12192000"/>
              <a:gd name="connsiteY96" fmla="*/ 3462986 h 3482342"/>
              <a:gd name="connsiteX97" fmla="*/ 2765 w 12192000"/>
              <a:gd name="connsiteY97" fmla="*/ 3480770 h 3482342"/>
              <a:gd name="connsiteX98" fmla="*/ 0 w 12192000"/>
              <a:gd name="connsiteY98" fmla="*/ 3482342 h 3482342"/>
              <a:gd name="connsiteX99" fmla="*/ 0 w 12192000"/>
              <a:gd name="connsiteY99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79906 w 12192000"/>
              <a:gd name="connsiteY22" fmla="*/ 1324988 h 3482342"/>
              <a:gd name="connsiteX23" fmla="*/ 10636304 w 12192000"/>
              <a:gd name="connsiteY23" fmla="*/ 13179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495949 w 12192000"/>
              <a:gd name="connsiteY47" fmla="*/ 1902425 h 3482342"/>
              <a:gd name="connsiteX48" fmla="*/ 8236214 w 12192000"/>
              <a:gd name="connsiteY48" fmla="*/ 1909725 h 3482342"/>
              <a:gd name="connsiteX49" fmla="*/ 8132104 w 12192000"/>
              <a:gd name="connsiteY49" fmla="*/ 1895727 h 3482342"/>
              <a:gd name="connsiteX50" fmla="*/ 7918078 w 12192000"/>
              <a:gd name="connsiteY50" fmla="*/ 1862668 h 3482342"/>
              <a:gd name="connsiteX51" fmla="*/ 7817899 w 12192000"/>
              <a:gd name="connsiteY51" fmla="*/ 1862176 h 3482342"/>
              <a:gd name="connsiteX52" fmla="*/ 7768994 w 12192000"/>
              <a:gd name="connsiteY52" fmla="*/ 1855721 h 3482342"/>
              <a:gd name="connsiteX53" fmla="*/ 7618027 w 12192000"/>
              <a:gd name="connsiteY53" fmla="*/ 1830959 h 3482342"/>
              <a:gd name="connsiteX54" fmla="*/ 7449425 w 12192000"/>
              <a:gd name="connsiteY54" fmla="*/ 1810910 h 3482342"/>
              <a:gd name="connsiteX55" fmla="*/ 7342915 w 12192000"/>
              <a:gd name="connsiteY55" fmla="*/ 1819827 h 3482342"/>
              <a:gd name="connsiteX56" fmla="*/ 7255191 w 12192000"/>
              <a:gd name="connsiteY56" fmla="*/ 1834354 h 3482342"/>
              <a:gd name="connsiteX57" fmla="*/ 7131205 w 12192000"/>
              <a:gd name="connsiteY57" fmla="*/ 1845557 h 3482342"/>
              <a:gd name="connsiteX58" fmla="*/ 6941837 w 12192000"/>
              <a:gd name="connsiteY58" fmla="*/ 1840640 h 3482342"/>
              <a:gd name="connsiteX59" fmla="*/ 6837145 w 12192000"/>
              <a:gd name="connsiteY59" fmla="*/ 1870724 h 3482342"/>
              <a:gd name="connsiteX60" fmla="*/ 6753991 w 12192000"/>
              <a:gd name="connsiteY60" fmla="*/ 1860969 h 3482342"/>
              <a:gd name="connsiteX61" fmla="*/ 6727754 w 12192000"/>
              <a:gd name="connsiteY61" fmla="*/ 1882372 h 3482342"/>
              <a:gd name="connsiteX62" fmla="*/ 6723371 w 12192000"/>
              <a:gd name="connsiteY62" fmla="*/ 1886494 h 3482342"/>
              <a:gd name="connsiteX63" fmla="*/ 6702779 w 12192000"/>
              <a:gd name="connsiteY63" fmla="*/ 1893601 h 3482342"/>
              <a:gd name="connsiteX64" fmla="*/ 6686657 w 12192000"/>
              <a:gd name="connsiteY64" fmla="*/ 1907344 h 3482342"/>
              <a:gd name="connsiteX65" fmla="*/ 6651330 w 12192000"/>
              <a:gd name="connsiteY65" fmla="*/ 1922921 h 3482342"/>
              <a:gd name="connsiteX66" fmla="*/ 6622958 w 12192000"/>
              <a:gd name="connsiteY66" fmla="*/ 1936255 h 3482342"/>
              <a:gd name="connsiteX67" fmla="*/ 6444344 w 12192000"/>
              <a:gd name="connsiteY67" fmla="*/ 1969663 h 3482342"/>
              <a:gd name="connsiteX68" fmla="*/ 6333446 w 12192000"/>
              <a:gd name="connsiteY68" fmla="*/ 1997163 h 3482342"/>
              <a:gd name="connsiteX69" fmla="*/ 6294933 w 12192000"/>
              <a:gd name="connsiteY69" fmla="*/ 2019412 h 3482342"/>
              <a:gd name="connsiteX70" fmla="*/ 6238719 w 12192000"/>
              <a:gd name="connsiteY70" fmla="*/ 2042547 h 3482342"/>
              <a:gd name="connsiteX71" fmla="*/ 6142310 w 12192000"/>
              <a:gd name="connsiteY71" fmla="*/ 2092510 h 3482342"/>
              <a:gd name="connsiteX72" fmla="*/ 6007916 w 12192000"/>
              <a:gd name="connsiteY72" fmla="*/ 2143752 h 3482342"/>
              <a:gd name="connsiteX73" fmla="*/ 5894610 w 12192000"/>
              <a:gd name="connsiteY73" fmla="*/ 2130684 h 3482342"/>
              <a:gd name="connsiteX74" fmla="*/ 5817682 w 12192000"/>
              <a:gd name="connsiteY74" fmla="*/ 2157358 h 3482342"/>
              <a:gd name="connsiteX75" fmla="*/ 5591469 w 12192000"/>
              <a:gd name="connsiteY75" fmla="*/ 2178389 h 3482342"/>
              <a:gd name="connsiteX76" fmla="*/ 5414282 w 12192000"/>
              <a:gd name="connsiteY76" fmla="*/ 2183070 h 3482342"/>
              <a:gd name="connsiteX77" fmla="*/ 5368369 w 12192000"/>
              <a:gd name="connsiteY77" fmla="*/ 2204272 h 3482342"/>
              <a:gd name="connsiteX78" fmla="*/ 5291263 w 12192000"/>
              <a:gd name="connsiteY78" fmla="*/ 2239182 h 3482342"/>
              <a:gd name="connsiteX79" fmla="*/ 5233796 w 12192000"/>
              <a:gd name="connsiteY79" fmla="*/ 2268260 h 3482342"/>
              <a:gd name="connsiteX80" fmla="*/ 5173523 w 12192000"/>
              <a:gd name="connsiteY80" fmla="*/ 2309057 h 3482342"/>
              <a:gd name="connsiteX81" fmla="*/ 5123830 w 12192000"/>
              <a:gd name="connsiteY81" fmla="*/ 2307070 h 3482342"/>
              <a:gd name="connsiteX82" fmla="*/ 5065426 w 12192000"/>
              <a:gd name="connsiteY82" fmla="*/ 2324076 h 3482342"/>
              <a:gd name="connsiteX83" fmla="*/ 4975908 w 12192000"/>
              <a:gd name="connsiteY83" fmla="*/ 2364128 h 3482342"/>
              <a:gd name="connsiteX84" fmla="*/ 4913723 w 12192000"/>
              <a:gd name="connsiteY84" fmla="*/ 2385265 h 3482342"/>
              <a:gd name="connsiteX85" fmla="*/ 4746485 w 12192000"/>
              <a:gd name="connsiteY85" fmla="*/ 2451769 h 3482342"/>
              <a:gd name="connsiteX86" fmla="*/ 4681588 w 12192000"/>
              <a:gd name="connsiteY86" fmla="*/ 2467494 h 3482342"/>
              <a:gd name="connsiteX87" fmla="*/ 1783655 w 12192000"/>
              <a:gd name="connsiteY87" fmla="*/ 3163860 h 3482342"/>
              <a:gd name="connsiteX88" fmla="*/ 1325955 w 12192000"/>
              <a:gd name="connsiteY88" fmla="*/ 3176692 h 3482342"/>
              <a:gd name="connsiteX89" fmla="*/ 1190384 w 12192000"/>
              <a:gd name="connsiteY89" fmla="*/ 3203504 h 3482342"/>
              <a:gd name="connsiteX90" fmla="*/ 1094537 w 12192000"/>
              <a:gd name="connsiteY90" fmla="*/ 3229469 h 3482342"/>
              <a:gd name="connsiteX91" fmla="*/ 779276 w 12192000"/>
              <a:gd name="connsiteY91" fmla="*/ 3327290 h 3482342"/>
              <a:gd name="connsiteX92" fmla="*/ 600378 w 12192000"/>
              <a:gd name="connsiteY92" fmla="*/ 3335250 h 3482342"/>
              <a:gd name="connsiteX93" fmla="*/ 493457 w 12192000"/>
              <a:gd name="connsiteY93" fmla="*/ 3365044 h 3482342"/>
              <a:gd name="connsiteX94" fmla="*/ 349402 w 12192000"/>
              <a:gd name="connsiteY94" fmla="*/ 3380897 h 3482342"/>
              <a:gd name="connsiteX95" fmla="*/ 192183 w 12192000"/>
              <a:gd name="connsiteY95" fmla="*/ 3460075 h 3482342"/>
              <a:gd name="connsiteX96" fmla="*/ 46713 w 12192000"/>
              <a:gd name="connsiteY96" fmla="*/ 3462986 h 3482342"/>
              <a:gd name="connsiteX97" fmla="*/ 2765 w 12192000"/>
              <a:gd name="connsiteY97" fmla="*/ 3480770 h 3482342"/>
              <a:gd name="connsiteX98" fmla="*/ 0 w 12192000"/>
              <a:gd name="connsiteY98" fmla="*/ 3482342 h 3482342"/>
              <a:gd name="connsiteX99" fmla="*/ 0 w 12192000"/>
              <a:gd name="connsiteY99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79906 w 12192000"/>
              <a:gd name="connsiteY22" fmla="*/ 1324988 h 3482342"/>
              <a:gd name="connsiteX23" fmla="*/ 10636304 w 12192000"/>
              <a:gd name="connsiteY23" fmla="*/ 13179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495949 w 12192000"/>
              <a:gd name="connsiteY47" fmla="*/ 1902425 h 3482342"/>
              <a:gd name="connsiteX48" fmla="*/ 8236214 w 12192000"/>
              <a:gd name="connsiteY48" fmla="*/ 1909725 h 3482342"/>
              <a:gd name="connsiteX49" fmla="*/ 8132104 w 12192000"/>
              <a:gd name="connsiteY49" fmla="*/ 1895727 h 3482342"/>
              <a:gd name="connsiteX50" fmla="*/ 7918078 w 12192000"/>
              <a:gd name="connsiteY50" fmla="*/ 1862668 h 3482342"/>
              <a:gd name="connsiteX51" fmla="*/ 7817899 w 12192000"/>
              <a:gd name="connsiteY51" fmla="*/ 1862176 h 3482342"/>
              <a:gd name="connsiteX52" fmla="*/ 7768994 w 12192000"/>
              <a:gd name="connsiteY52" fmla="*/ 1855721 h 3482342"/>
              <a:gd name="connsiteX53" fmla="*/ 7618027 w 12192000"/>
              <a:gd name="connsiteY53" fmla="*/ 1830959 h 3482342"/>
              <a:gd name="connsiteX54" fmla="*/ 7449425 w 12192000"/>
              <a:gd name="connsiteY54" fmla="*/ 1810910 h 3482342"/>
              <a:gd name="connsiteX55" fmla="*/ 7342915 w 12192000"/>
              <a:gd name="connsiteY55" fmla="*/ 1819827 h 3482342"/>
              <a:gd name="connsiteX56" fmla="*/ 7255191 w 12192000"/>
              <a:gd name="connsiteY56" fmla="*/ 1834354 h 3482342"/>
              <a:gd name="connsiteX57" fmla="*/ 7131205 w 12192000"/>
              <a:gd name="connsiteY57" fmla="*/ 1845557 h 3482342"/>
              <a:gd name="connsiteX58" fmla="*/ 6941837 w 12192000"/>
              <a:gd name="connsiteY58" fmla="*/ 1840640 h 3482342"/>
              <a:gd name="connsiteX59" fmla="*/ 6837145 w 12192000"/>
              <a:gd name="connsiteY59" fmla="*/ 1870724 h 3482342"/>
              <a:gd name="connsiteX60" fmla="*/ 6753991 w 12192000"/>
              <a:gd name="connsiteY60" fmla="*/ 1860969 h 3482342"/>
              <a:gd name="connsiteX61" fmla="*/ 6727754 w 12192000"/>
              <a:gd name="connsiteY61" fmla="*/ 1882372 h 3482342"/>
              <a:gd name="connsiteX62" fmla="*/ 6723371 w 12192000"/>
              <a:gd name="connsiteY62" fmla="*/ 1886494 h 3482342"/>
              <a:gd name="connsiteX63" fmla="*/ 6702779 w 12192000"/>
              <a:gd name="connsiteY63" fmla="*/ 1893601 h 3482342"/>
              <a:gd name="connsiteX64" fmla="*/ 6686657 w 12192000"/>
              <a:gd name="connsiteY64" fmla="*/ 1907344 h 3482342"/>
              <a:gd name="connsiteX65" fmla="*/ 6651330 w 12192000"/>
              <a:gd name="connsiteY65" fmla="*/ 1922921 h 3482342"/>
              <a:gd name="connsiteX66" fmla="*/ 6622958 w 12192000"/>
              <a:gd name="connsiteY66" fmla="*/ 1936255 h 3482342"/>
              <a:gd name="connsiteX67" fmla="*/ 6444344 w 12192000"/>
              <a:gd name="connsiteY67" fmla="*/ 1969663 h 3482342"/>
              <a:gd name="connsiteX68" fmla="*/ 6333446 w 12192000"/>
              <a:gd name="connsiteY68" fmla="*/ 1997163 h 3482342"/>
              <a:gd name="connsiteX69" fmla="*/ 6294933 w 12192000"/>
              <a:gd name="connsiteY69" fmla="*/ 2019412 h 3482342"/>
              <a:gd name="connsiteX70" fmla="*/ 6238719 w 12192000"/>
              <a:gd name="connsiteY70" fmla="*/ 2042547 h 3482342"/>
              <a:gd name="connsiteX71" fmla="*/ 6142310 w 12192000"/>
              <a:gd name="connsiteY71" fmla="*/ 2092510 h 3482342"/>
              <a:gd name="connsiteX72" fmla="*/ 6007916 w 12192000"/>
              <a:gd name="connsiteY72" fmla="*/ 2143752 h 3482342"/>
              <a:gd name="connsiteX73" fmla="*/ 5894610 w 12192000"/>
              <a:gd name="connsiteY73" fmla="*/ 2130684 h 3482342"/>
              <a:gd name="connsiteX74" fmla="*/ 5817682 w 12192000"/>
              <a:gd name="connsiteY74" fmla="*/ 2157358 h 3482342"/>
              <a:gd name="connsiteX75" fmla="*/ 5591469 w 12192000"/>
              <a:gd name="connsiteY75" fmla="*/ 2178389 h 3482342"/>
              <a:gd name="connsiteX76" fmla="*/ 5414282 w 12192000"/>
              <a:gd name="connsiteY76" fmla="*/ 2183070 h 3482342"/>
              <a:gd name="connsiteX77" fmla="*/ 5368369 w 12192000"/>
              <a:gd name="connsiteY77" fmla="*/ 2204272 h 3482342"/>
              <a:gd name="connsiteX78" fmla="*/ 5336354 w 12192000"/>
              <a:gd name="connsiteY78" fmla="*/ 2218920 h 3482342"/>
              <a:gd name="connsiteX79" fmla="*/ 5291263 w 12192000"/>
              <a:gd name="connsiteY79" fmla="*/ 2239182 h 3482342"/>
              <a:gd name="connsiteX80" fmla="*/ 5233796 w 12192000"/>
              <a:gd name="connsiteY80" fmla="*/ 2268260 h 3482342"/>
              <a:gd name="connsiteX81" fmla="*/ 5173523 w 12192000"/>
              <a:gd name="connsiteY81" fmla="*/ 2309057 h 3482342"/>
              <a:gd name="connsiteX82" fmla="*/ 5123830 w 12192000"/>
              <a:gd name="connsiteY82" fmla="*/ 2307070 h 3482342"/>
              <a:gd name="connsiteX83" fmla="*/ 5065426 w 12192000"/>
              <a:gd name="connsiteY83" fmla="*/ 2324076 h 3482342"/>
              <a:gd name="connsiteX84" fmla="*/ 4975908 w 12192000"/>
              <a:gd name="connsiteY84" fmla="*/ 2364128 h 3482342"/>
              <a:gd name="connsiteX85" fmla="*/ 4913723 w 12192000"/>
              <a:gd name="connsiteY85" fmla="*/ 2385265 h 3482342"/>
              <a:gd name="connsiteX86" fmla="*/ 4746485 w 12192000"/>
              <a:gd name="connsiteY86" fmla="*/ 2451769 h 3482342"/>
              <a:gd name="connsiteX87" fmla="*/ 4681588 w 12192000"/>
              <a:gd name="connsiteY87" fmla="*/ 2467494 h 3482342"/>
              <a:gd name="connsiteX88" fmla="*/ 1783655 w 12192000"/>
              <a:gd name="connsiteY88" fmla="*/ 3163860 h 3482342"/>
              <a:gd name="connsiteX89" fmla="*/ 1325955 w 12192000"/>
              <a:gd name="connsiteY89" fmla="*/ 3176692 h 3482342"/>
              <a:gd name="connsiteX90" fmla="*/ 1190384 w 12192000"/>
              <a:gd name="connsiteY90" fmla="*/ 3203504 h 3482342"/>
              <a:gd name="connsiteX91" fmla="*/ 1094537 w 12192000"/>
              <a:gd name="connsiteY91" fmla="*/ 3229469 h 3482342"/>
              <a:gd name="connsiteX92" fmla="*/ 779276 w 12192000"/>
              <a:gd name="connsiteY92" fmla="*/ 3327290 h 3482342"/>
              <a:gd name="connsiteX93" fmla="*/ 600378 w 12192000"/>
              <a:gd name="connsiteY93" fmla="*/ 3335250 h 3482342"/>
              <a:gd name="connsiteX94" fmla="*/ 493457 w 12192000"/>
              <a:gd name="connsiteY94" fmla="*/ 3365044 h 3482342"/>
              <a:gd name="connsiteX95" fmla="*/ 349402 w 12192000"/>
              <a:gd name="connsiteY95" fmla="*/ 3380897 h 3482342"/>
              <a:gd name="connsiteX96" fmla="*/ 192183 w 12192000"/>
              <a:gd name="connsiteY96" fmla="*/ 3460075 h 3482342"/>
              <a:gd name="connsiteX97" fmla="*/ 46713 w 12192000"/>
              <a:gd name="connsiteY97" fmla="*/ 3462986 h 3482342"/>
              <a:gd name="connsiteX98" fmla="*/ 2765 w 12192000"/>
              <a:gd name="connsiteY98" fmla="*/ 3480770 h 3482342"/>
              <a:gd name="connsiteX99" fmla="*/ 0 w 12192000"/>
              <a:gd name="connsiteY99" fmla="*/ 3482342 h 3482342"/>
              <a:gd name="connsiteX100" fmla="*/ 0 w 12192000"/>
              <a:gd name="connsiteY100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79906 w 12192000"/>
              <a:gd name="connsiteY22" fmla="*/ 1324988 h 3482342"/>
              <a:gd name="connsiteX23" fmla="*/ 10636304 w 12192000"/>
              <a:gd name="connsiteY23" fmla="*/ 13179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495949 w 12192000"/>
              <a:gd name="connsiteY47" fmla="*/ 1902425 h 3482342"/>
              <a:gd name="connsiteX48" fmla="*/ 8236214 w 12192000"/>
              <a:gd name="connsiteY48" fmla="*/ 1909725 h 3482342"/>
              <a:gd name="connsiteX49" fmla="*/ 8132104 w 12192000"/>
              <a:gd name="connsiteY49" fmla="*/ 1895727 h 3482342"/>
              <a:gd name="connsiteX50" fmla="*/ 7918078 w 12192000"/>
              <a:gd name="connsiteY50" fmla="*/ 1862668 h 3482342"/>
              <a:gd name="connsiteX51" fmla="*/ 7817899 w 12192000"/>
              <a:gd name="connsiteY51" fmla="*/ 1862176 h 3482342"/>
              <a:gd name="connsiteX52" fmla="*/ 7768994 w 12192000"/>
              <a:gd name="connsiteY52" fmla="*/ 1855721 h 3482342"/>
              <a:gd name="connsiteX53" fmla="*/ 7618027 w 12192000"/>
              <a:gd name="connsiteY53" fmla="*/ 1830959 h 3482342"/>
              <a:gd name="connsiteX54" fmla="*/ 7449425 w 12192000"/>
              <a:gd name="connsiteY54" fmla="*/ 1810910 h 3482342"/>
              <a:gd name="connsiteX55" fmla="*/ 7342915 w 12192000"/>
              <a:gd name="connsiteY55" fmla="*/ 1819827 h 3482342"/>
              <a:gd name="connsiteX56" fmla="*/ 7255191 w 12192000"/>
              <a:gd name="connsiteY56" fmla="*/ 1834354 h 3482342"/>
              <a:gd name="connsiteX57" fmla="*/ 7131205 w 12192000"/>
              <a:gd name="connsiteY57" fmla="*/ 1845557 h 3482342"/>
              <a:gd name="connsiteX58" fmla="*/ 6941837 w 12192000"/>
              <a:gd name="connsiteY58" fmla="*/ 1840640 h 3482342"/>
              <a:gd name="connsiteX59" fmla="*/ 6837145 w 12192000"/>
              <a:gd name="connsiteY59" fmla="*/ 1870724 h 3482342"/>
              <a:gd name="connsiteX60" fmla="*/ 6753991 w 12192000"/>
              <a:gd name="connsiteY60" fmla="*/ 1860969 h 3482342"/>
              <a:gd name="connsiteX61" fmla="*/ 6727754 w 12192000"/>
              <a:gd name="connsiteY61" fmla="*/ 1882372 h 3482342"/>
              <a:gd name="connsiteX62" fmla="*/ 6723371 w 12192000"/>
              <a:gd name="connsiteY62" fmla="*/ 1886494 h 3482342"/>
              <a:gd name="connsiteX63" fmla="*/ 6702779 w 12192000"/>
              <a:gd name="connsiteY63" fmla="*/ 1893601 h 3482342"/>
              <a:gd name="connsiteX64" fmla="*/ 6686657 w 12192000"/>
              <a:gd name="connsiteY64" fmla="*/ 1907344 h 3482342"/>
              <a:gd name="connsiteX65" fmla="*/ 6651330 w 12192000"/>
              <a:gd name="connsiteY65" fmla="*/ 1922921 h 3482342"/>
              <a:gd name="connsiteX66" fmla="*/ 6622958 w 12192000"/>
              <a:gd name="connsiteY66" fmla="*/ 1936255 h 3482342"/>
              <a:gd name="connsiteX67" fmla="*/ 6444344 w 12192000"/>
              <a:gd name="connsiteY67" fmla="*/ 1969663 h 3482342"/>
              <a:gd name="connsiteX68" fmla="*/ 6333446 w 12192000"/>
              <a:gd name="connsiteY68" fmla="*/ 1997163 h 3482342"/>
              <a:gd name="connsiteX69" fmla="*/ 6294933 w 12192000"/>
              <a:gd name="connsiteY69" fmla="*/ 2019412 h 3482342"/>
              <a:gd name="connsiteX70" fmla="*/ 6238719 w 12192000"/>
              <a:gd name="connsiteY70" fmla="*/ 2042547 h 3482342"/>
              <a:gd name="connsiteX71" fmla="*/ 6142310 w 12192000"/>
              <a:gd name="connsiteY71" fmla="*/ 2092510 h 3482342"/>
              <a:gd name="connsiteX72" fmla="*/ 6007916 w 12192000"/>
              <a:gd name="connsiteY72" fmla="*/ 2143752 h 3482342"/>
              <a:gd name="connsiteX73" fmla="*/ 5894610 w 12192000"/>
              <a:gd name="connsiteY73" fmla="*/ 2130684 h 3482342"/>
              <a:gd name="connsiteX74" fmla="*/ 5817682 w 12192000"/>
              <a:gd name="connsiteY74" fmla="*/ 2157358 h 3482342"/>
              <a:gd name="connsiteX75" fmla="*/ 5591469 w 12192000"/>
              <a:gd name="connsiteY75" fmla="*/ 2178389 h 3482342"/>
              <a:gd name="connsiteX76" fmla="*/ 5414282 w 12192000"/>
              <a:gd name="connsiteY76" fmla="*/ 2183070 h 3482342"/>
              <a:gd name="connsiteX77" fmla="*/ 5368369 w 12192000"/>
              <a:gd name="connsiteY77" fmla="*/ 2204272 h 3482342"/>
              <a:gd name="connsiteX78" fmla="*/ 5336354 w 12192000"/>
              <a:gd name="connsiteY78" fmla="*/ 2218920 h 3482342"/>
              <a:gd name="connsiteX79" fmla="*/ 5291263 w 12192000"/>
              <a:gd name="connsiteY79" fmla="*/ 2239182 h 3482342"/>
              <a:gd name="connsiteX80" fmla="*/ 5255152 w 12192000"/>
              <a:gd name="connsiteY80" fmla="*/ 2247164 h 3482342"/>
              <a:gd name="connsiteX81" fmla="*/ 5233796 w 12192000"/>
              <a:gd name="connsiteY81" fmla="*/ 2268260 h 3482342"/>
              <a:gd name="connsiteX82" fmla="*/ 5173523 w 12192000"/>
              <a:gd name="connsiteY82" fmla="*/ 2309057 h 3482342"/>
              <a:gd name="connsiteX83" fmla="*/ 5123830 w 12192000"/>
              <a:gd name="connsiteY83" fmla="*/ 2307070 h 3482342"/>
              <a:gd name="connsiteX84" fmla="*/ 5065426 w 12192000"/>
              <a:gd name="connsiteY84" fmla="*/ 2324076 h 3482342"/>
              <a:gd name="connsiteX85" fmla="*/ 4975908 w 12192000"/>
              <a:gd name="connsiteY85" fmla="*/ 2364128 h 3482342"/>
              <a:gd name="connsiteX86" fmla="*/ 4913723 w 12192000"/>
              <a:gd name="connsiteY86" fmla="*/ 2385265 h 3482342"/>
              <a:gd name="connsiteX87" fmla="*/ 4746485 w 12192000"/>
              <a:gd name="connsiteY87" fmla="*/ 2451769 h 3482342"/>
              <a:gd name="connsiteX88" fmla="*/ 4681588 w 12192000"/>
              <a:gd name="connsiteY88" fmla="*/ 2467494 h 3482342"/>
              <a:gd name="connsiteX89" fmla="*/ 1783655 w 12192000"/>
              <a:gd name="connsiteY89" fmla="*/ 3163860 h 3482342"/>
              <a:gd name="connsiteX90" fmla="*/ 1325955 w 12192000"/>
              <a:gd name="connsiteY90" fmla="*/ 3176692 h 3482342"/>
              <a:gd name="connsiteX91" fmla="*/ 1190384 w 12192000"/>
              <a:gd name="connsiteY91" fmla="*/ 3203504 h 3482342"/>
              <a:gd name="connsiteX92" fmla="*/ 1094537 w 12192000"/>
              <a:gd name="connsiteY92" fmla="*/ 3229469 h 3482342"/>
              <a:gd name="connsiteX93" fmla="*/ 779276 w 12192000"/>
              <a:gd name="connsiteY93" fmla="*/ 3327290 h 3482342"/>
              <a:gd name="connsiteX94" fmla="*/ 600378 w 12192000"/>
              <a:gd name="connsiteY94" fmla="*/ 3335250 h 3482342"/>
              <a:gd name="connsiteX95" fmla="*/ 493457 w 12192000"/>
              <a:gd name="connsiteY95" fmla="*/ 3365044 h 3482342"/>
              <a:gd name="connsiteX96" fmla="*/ 349402 w 12192000"/>
              <a:gd name="connsiteY96" fmla="*/ 3380897 h 3482342"/>
              <a:gd name="connsiteX97" fmla="*/ 192183 w 12192000"/>
              <a:gd name="connsiteY97" fmla="*/ 3460075 h 3482342"/>
              <a:gd name="connsiteX98" fmla="*/ 46713 w 12192000"/>
              <a:gd name="connsiteY98" fmla="*/ 3462986 h 3482342"/>
              <a:gd name="connsiteX99" fmla="*/ 2765 w 12192000"/>
              <a:gd name="connsiteY99" fmla="*/ 3480770 h 3482342"/>
              <a:gd name="connsiteX100" fmla="*/ 0 w 12192000"/>
              <a:gd name="connsiteY100" fmla="*/ 3482342 h 3482342"/>
              <a:gd name="connsiteX101" fmla="*/ 0 w 12192000"/>
              <a:gd name="connsiteY101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79906 w 12192000"/>
              <a:gd name="connsiteY22" fmla="*/ 1324988 h 3482342"/>
              <a:gd name="connsiteX23" fmla="*/ 10636304 w 12192000"/>
              <a:gd name="connsiteY23" fmla="*/ 13179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495949 w 12192000"/>
              <a:gd name="connsiteY47" fmla="*/ 1902425 h 3482342"/>
              <a:gd name="connsiteX48" fmla="*/ 8236214 w 12192000"/>
              <a:gd name="connsiteY48" fmla="*/ 1909725 h 3482342"/>
              <a:gd name="connsiteX49" fmla="*/ 8132104 w 12192000"/>
              <a:gd name="connsiteY49" fmla="*/ 1895727 h 3482342"/>
              <a:gd name="connsiteX50" fmla="*/ 7918078 w 12192000"/>
              <a:gd name="connsiteY50" fmla="*/ 1862668 h 3482342"/>
              <a:gd name="connsiteX51" fmla="*/ 7817899 w 12192000"/>
              <a:gd name="connsiteY51" fmla="*/ 1862176 h 3482342"/>
              <a:gd name="connsiteX52" fmla="*/ 7768994 w 12192000"/>
              <a:gd name="connsiteY52" fmla="*/ 1855721 h 3482342"/>
              <a:gd name="connsiteX53" fmla="*/ 7618027 w 12192000"/>
              <a:gd name="connsiteY53" fmla="*/ 1830959 h 3482342"/>
              <a:gd name="connsiteX54" fmla="*/ 7449425 w 12192000"/>
              <a:gd name="connsiteY54" fmla="*/ 1810910 h 3482342"/>
              <a:gd name="connsiteX55" fmla="*/ 7342915 w 12192000"/>
              <a:gd name="connsiteY55" fmla="*/ 1819827 h 3482342"/>
              <a:gd name="connsiteX56" fmla="*/ 7255191 w 12192000"/>
              <a:gd name="connsiteY56" fmla="*/ 1834354 h 3482342"/>
              <a:gd name="connsiteX57" fmla="*/ 7131205 w 12192000"/>
              <a:gd name="connsiteY57" fmla="*/ 1845557 h 3482342"/>
              <a:gd name="connsiteX58" fmla="*/ 6941837 w 12192000"/>
              <a:gd name="connsiteY58" fmla="*/ 1840640 h 3482342"/>
              <a:gd name="connsiteX59" fmla="*/ 6837145 w 12192000"/>
              <a:gd name="connsiteY59" fmla="*/ 1870724 h 3482342"/>
              <a:gd name="connsiteX60" fmla="*/ 6753991 w 12192000"/>
              <a:gd name="connsiteY60" fmla="*/ 1860969 h 3482342"/>
              <a:gd name="connsiteX61" fmla="*/ 6727754 w 12192000"/>
              <a:gd name="connsiteY61" fmla="*/ 1882372 h 3482342"/>
              <a:gd name="connsiteX62" fmla="*/ 6723371 w 12192000"/>
              <a:gd name="connsiteY62" fmla="*/ 1886494 h 3482342"/>
              <a:gd name="connsiteX63" fmla="*/ 6702779 w 12192000"/>
              <a:gd name="connsiteY63" fmla="*/ 1893601 h 3482342"/>
              <a:gd name="connsiteX64" fmla="*/ 6686657 w 12192000"/>
              <a:gd name="connsiteY64" fmla="*/ 1907344 h 3482342"/>
              <a:gd name="connsiteX65" fmla="*/ 6651330 w 12192000"/>
              <a:gd name="connsiteY65" fmla="*/ 1922921 h 3482342"/>
              <a:gd name="connsiteX66" fmla="*/ 6622958 w 12192000"/>
              <a:gd name="connsiteY66" fmla="*/ 1936255 h 3482342"/>
              <a:gd name="connsiteX67" fmla="*/ 6444344 w 12192000"/>
              <a:gd name="connsiteY67" fmla="*/ 1969663 h 3482342"/>
              <a:gd name="connsiteX68" fmla="*/ 6333446 w 12192000"/>
              <a:gd name="connsiteY68" fmla="*/ 1997163 h 3482342"/>
              <a:gd name="connsiteX69" fmla="*/ 6294933 w 12192000"/>
              <a:gd name="connsiteY69" fmla="*/ 2019412 h 3482342"/>
              <a:gd name="connsiteX70" fmla="*/ 6238719 w 12192000"/>
              <a:gd name="connsiteY70" fmla="*/ 2042547 h 3482342"/>
              <a:gd name="connsiteX71" fmla="*/ 6142310 w 12192000"/>
              <a:gd name="connsiteY71" fmla="*/ 2092510 h 3482342"/>
              <a:gd name="connsiteX72" fmla="*/ 6007916 w 12192000"/>
              <a:gd name="connsiteY72" fmla="*/ 2143752 h 3482342"/>
              <a:gd name="connsiteX73" fmla="*/ 5894610 w 12192000"/>
              <a:gd name="connsiteY73" fmla="*/ 2130684 h 3482342"/>
              <a:gd name="connsiteX74" fmla="*/ 5817682 w 12192000"/>
              <a:gd name="connsiteY74" fmla="*/ 2157358 h 3482342"/>
              <a:gd name="connsiteX75" fmla="*/ 5591469 w 12192000"/>
              <a:gd name="connsiteY75" fmla="*/ 2178389 h 3482342"/>
              <a:gd name="connsiteX76" fmla="*/ 5414282 w 12192000"/>
              <a:gd name="connsiteY76" fmla="*/ 2183070 h 3482342"/>
              <a:gd name="connsiteX77" fmla="*/ 5368369 w 12192000"/>
              <a:gd name="connsiteY77" fmla="*/ 2204272 h 3482342"/>
              <a:gd name="connsiteX78" fmla="*/ 5336354 w 12192000"/>
              <a:gd name="connsiteY78" fmla="*/ 2218920 h 3482342"/>
              <a:gd name="connsiteX79" fmla="*/ 5291263 w 12192000"/>
              <a:gd name="connsiteY79" fmla="*/ 2239182 h 3482342"/>
              <a:gd name="connsiteX80" fmla="*/ 5255152 w 12192000"/>
              <a:gd name="connsiteY80" fmla="*/ 2247164 h 3482342"/>
              <a:gd name="connsiteX81" fmla="*/ 5233796 w 12192000"/>
              <a:gd name="connsiteY81" fmla="*/ 2268260 h 3482342"/>
              <a:gd name="connsiteX82" fmla="*/ 5212786 w 12192000"/>
              <a:gd name="connsiteY82" fmla="*/ 2296592 h 3482342"/>
              <a:gd name="connsiteX83" fmla="*/ 5173523 w 12192000"/>
              <a:gd name="connsiteY83" fmla="*/ 2309057 h 3482342"/>
              <a:gd name="connsiteX84" fmla="*/ 5123830 w 12192000"/>
              <a:gd name="connsiteY84" fmla="*/ 2307070 h 3482342"/>
              <a:gd name="connsiteX85" fmla="*/ 5065426 w 12192000"/>
              <a:gd name="connsiteY85" fmla="*/ 2324076 h 3482342"/>
              <a:gd name="connsiteX86" fmla="*/ 4975908 w 12192000"/>
              <a:gd name="connsiteY86" fmla="*/ 2364128 h 3482342"/>
              <a:gd name="connsiteX87" fmla="*/ 4913723 w 12192000"/>
              <a:gd name="connsiteY87" fmla="*/ 2385265 h 3482342"/>
              <a:gd name="connsiteX88" fmla="*/ 4746485 w 12192000"/>
              <a:gd name="connsiteY88" fmla="*/ 2451769 h 3482342"/>
              <a:gd name="connsiteX89" fmla="*/ 4681588 w 12192000"/>
              <a:gd name="connsiteY89" fmla="*/ 2467494 h 3482342"/>
              <a:gd name="connsiteX90" fmla="*/ 1783655 w 12192000"/>
              <a:gd name="connsiteY90" fmla="*/ 3163860 h 3482342"/>
              <a:gd name="connsiteX91" fmla="*/ 1325955 w 12192000"/>
              <a:gd name="connsiteY91" fmla="*/ 3176692 h 3482342"/>
              <a:gd name="connsiteX92" fmla="*/ 1190384 w 12192000"/>
              <a:gd name="connsiteY92" fmla="*/ 3203504 h 3482342"/>
              <a:gd name="connsiteX93" fmla="*/ 1094537 w 12192000"/>
              <a:gd name="connsiteY93" fmla="*/ 3229469 h 3482342"/>
              <a:gd name="connsiteX94" fmla="*/ 779276 w 12192000"/>
              <a:gd name="connsiteY94" fmla="*/ 3327290 h 3482342"/>
              <a:gd name="connsiteX95" fmla="*/ 600378 w 12192000"/>
              <a:gd name="connsiteY95" fmla="*/ 3335250 h 3482342"/>
              <a:gd name="connsiteX96" fmla="*/ 493457 w 12192000"/>
              <a:gd name="connsiteY96" fmla="*/ 3365044 h 3482342"/>
              <a:gd name="connsiteX97" fmla="*/ 349402 w 12192000"/>
              <a:gd name="connsiteY97" fmla="*/ 3380897 h 3482342"/>
              <a:gd name="connsiteX98" fmla="*/ 192183 w 12192000"/>
              <a:gd name="connsiteY98" fmla="*/ 3460075 h 3482342"/>
              <a:gd name="connsiteX99" fmla="*/ 46713 w 12192000"/>
              <a:gd name="connsiteY99" fmla="*/ 3462986 h 3482342"/>
              <a:gd name="connsiteX100" fmla="*/ 2765 w 12192000"/>
              <a:gd name="connsiteY100" fmla="*/ 3480770 h 3482342"/>
              <a:gd name="connsiteX101" fmla="*/ 0 w 12192000"/>
              <a:gd name="connsiteY101" fmla="*/ 3482342 h 3482342"/>
              <a:gd name="connsiteX102" fmla="*/ 0 w 12192000"/>
              <a:gd name="connsiteY102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79906 w 12192000"/>
              <a:gd name="connsiteY22" fmla="*/ 1324988 h 3482342"/>
              <a:gd name="connsiteX23" fmla="*/ 10636304 w 12192000"/>
              <a:gd name="connsiteY23" fmla="*/ 13179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495949 w 12192000"/>
              <a:gd name="connsiteY47" fmla="*/ 1902425 h 3482342"/>
              <a:gd name="connsiteX48" fmla="*/ 8236214 w 12192000"/>
              <a:gd name="connsiteY48" fmla="*/ 1909725 h 3482342"/>
              <a:gd name="connsiteX49" fmla="*/ 8132104 w 12192000"/>
              <a:gd name="connsiteY49" fmla="*/ 1895727 h 3482342"/>
              <a:gd name="connsiteX50" fmla="*/ 7918078 w 12192000"/>
              <a:gd name="connsiteY50" fmla="*/ 1862668 h 3482342"/>
              <a:gd name="connsiteX51" fmla="*/ 7817899 w 12192000"/>
              <a:gd name="connsiteY51" fmla="*/ 1862176 h 3482342"/>
              <a:gd name="connsiteX52" fmla="*/ 7768994 w 12192000"/>
              <a:gd name="connsiteY52" fmla="*/ 1855721 h 3482342"/>
              <a:gd name="connsiteX53" fmla="*/ 7618027 w 12192000"/>
              <a:gd name="connsiteY53" fmla="*/ 1830959 h 3482342"/>
              <a:gd name="connsiteX54" fmla="*/ 7449425 w 12192000"/>
              <a:gd name="connsiteY54" fmla="*/ 1810910 h 3482342"/>
              <a:gd name="connsiteX55" fmla="*/ 7342915 w 12192000"/>
              <a:gd name="connsiteY55" fmla="*/ 1819827 h 3482342"/>
              <a:gd name="connsiteX56" fmla="*/ 7255191 w 12192000"/>
              <a:gd name="connsiteY56" fmla="*/ 1834354 h 3482342"/>
              <a:gd name="connsiteX57" fmla="*/ 7131205 w 12192000"/>
              <a:gd name="connsiteY57" fmla="*/ 1845557 h 3482342"/>
              <a:gd name="connsiteX58" fmla="*/ 6941837 w 12192000"/>
              <a:gd name="connsiteY58" fmla="*/ 1840640 h 3482342"/>
              <a:gd name="connsiteX59" fmla="*/ 6837145 w 12192000"/>
              <a:gd name="connsiteY59" fmla="*/ 1870724 h 3482342"/>
              <a:gd name="connsiteX60" fmla="*/ 6753991 w 12192000"/>
              <a:gd name="connsiteY60" fmla="*/ 1860969 h 3482342"/>
              <a:gd name="connsiteX61" fmla="*/ 6727754 w 12192000"/>
              <a:gd name="connsiteY61" fmla="*/ 1882372 h 3482342"/>
              <a:gd name="connsiteX62" fmla="*/ 6723371 w 12192000"/>
              <a:gd name="connsiteY62" fmla="*/ 1886494 h 3482342"/>
              <a:gd name="connsiteX63" fmla="*/ 6702779 w 12192000"/>
              <a:gd name="connsiteY63" fmla="*/ 1893601 h 3482342"/>
              <a:gd name="connsiteX64" fmla="*/ 6686657 w 12192000"/>
              <a:gd name="connsiteY64" fmla="*/ 1907344 h 3482342"/>
              <a:gd name="connsiteX65" fmla="*/ 6651330 w 12192000"/>
              <a:gd name="connsiteY65" fmla="*/ 1922921 h 3482342"/>
              <a:gd name="connsiteX66" fmla="*/ 6622958 w 12192000"/>
              <a:gd name="connsiteY66" fmla="*/ 1936255 h 3482342"/>
              <a:gd name="connsiteX67" fmla="*/ 6444344 w 12192000"/>
              <a:gd name="connsiteY67" fmla="*/ 1969663 h 3482342"/>
              <a:gd name="connsiteX68" fmla="*/ 6333446 w 12192000"/>
              <a:gd name="connsiteY68" fmla="*/ 1997163 h 3482342"/>
              <a:gd name="connsiteX69" fmla="*/ 6294933 w 12192000"/>
              <a:gd name="connsiteY69" fmla="*/ 2019412 h 3482342"/>
              <a:gd name="connsiteX70" fmla="*/ 6238719 w 12192000"/>
              <a:gd name="connsiteY70" fmla="*/ 2042547 h 3482342"/>
              <a:gd name="connsiteX71" fmla="*/ 6142310 w 12192000"/>
              <a:gd name="connsiteY71" fmla="*/ 2092510 h 3482342"/>
              <a:gd name="connsiteX72" fmla="*/ 6007916 w 12192000"/>
              <a:gd name="connsiteY72" fmla="*/ 2143752 h 3482342"/>
              <a:gd name="connsiteX73" fmla="*/ 5894610 w 12192000"/>
              <a:gd name="connsiteY73" fmla="*/ 2130684 h 3482342"/>
              <a:gd name="connsiteX74" fmla="*/ 5817682 w 12192000"/>
              <a:gd name="connsiteY74" fmla="*/ 2157358 h 3482342"/>
              <a:gd name="connsiteX75" fmla="*/ 5591469 w 12192000"/>
              <a:gd name="connsiteY75" fmla="*/ 2178389 h 3482342"/>
              <a:gd name="connsiteX76" fmla="*/ 5452860 w 12192000"/>
              <a:gd name="connsiteY76" fmla="*/ 2180085 h 3482342"/>
              <a:gd name="connsiteX77" fmla="*/ 5414282 w 12192000"/>
              <a:gd name="connsiteY77" fmla="*/ 2183070 h 3482342"/>
              <a:gd name="connsiteX78" fmla="*/ 5368369 w 12192000"/>
              <a:gd name="connsiteY78" fmla="*/ 2204272 h 3482342"/>
              <a:gd name="connsiteX79" fmla="*/ 5336354 w 12192000"/>
              <a:gd name="connsiteY79" fmla="*/ 2218920 h 3482342"/>
              <a:gd name="connsiteX80" fmla="*/ 5291263 w 12192000"/>
              <a:gd name="connsiteY80" fmla="*/ 2239182 h 3482342"/>
              <a:gd name="connsiteX81" fmla="*/ 5255152 w 12192000"/>
              <a:gd name="connsiteY81" fmla="*/ 2247164 h 3482342"/>
              <a:gd name="connsiteX82" fmla="*/ 5233796 w 12192000"/>
              <a:gd name="connsiteY82" fmla="*/ 2268260 h 3482342"/>
              <a:gd name="connsiteX83" fmla="*/ 5212786 w 12192000"/>
              <a:gd name="connsiteY83" fmla="*/ 2296592 h 3482342"/>
              <a:gd name="connsiteX84" fmla="*/ 5173523 w 12192000"/>
              <a:gd name="connsiteY84" fmla="*/ 2309057 h 3482342"/>
              <a:gd name="connsiteX85" fmla="*/ 5123830 w 12192000"/>
              <a:gd name="connsiteY85" fmla="*/ 2307070 h 3482342"/>
              <a:gd name="connsiteX86" fmla="*/ 5065426 w 12192000"/>
              <a:gd name="connsiteY86" fmla="*/ 2324076 h 3482342"/>
              <a:gd name="connsiteX87" fmla="*/ 4975908 w 12192000"/>
              <a:gd name="connsiteY87" fmla="*/ 2364128 h 3482342"/>
              <a:gd name="connsiteX88" fmla="*/ 4913723 w 12192000"/>
              <a:gd name="connsiteY88" fmla="*/ 2385265 h 3482342"/>
              <a:gd name="connsiteX89" fmla="*/ 4746485 w 12192000"/>
              <a:gd name="connsiteY89" fmla="*/ 2451769 h 3482342"/>
              <a:gd name="connsiteX90" fmla="*/ 4681588 w 12192000"/>
              <a:gd name="connsiteY90" fmla="*/ 2467494 h 3482342"/>
              <a:gd name="connsiteX91" fmla="*/ 1783655 w 12192000"/>
              <a:gd name="connsiteY91" fmla="*/ 3163860 h 3482342"/>
              <a:gd name="connsiteX92" fmla="*/ 1325955 w 12192000"/>
              <a:gd name="connsiteY92" fmla="*/ 3176692 h 3482342"/>
              <a:gd name="connsiteX93" fmla="*/ 1190384 w 12192000"/>
              <a:gd name="connsiteY93" fmla="*/ 3203504 h 3482342"/>
              <a:gd name="connsiteX94" fmla="*/ 1094537 w 12192000"/>
              <a:gd name="connsiteY94" fmla="*/ 3229469 h 3482342"/>
              <a:gd name="connsiteX95" fmla="*/ 779276 w 12192000"/>
              <a:gd name="connsiteY95" fmla="*/ 3327290 h 3482342"/>
              <a:gd name="connsiteX96" fmla="*/ 600378 w 12192000"/>
              <a:gd name="connsiteY96" fmla="*/ 3335250 h 3482342"/>
              <a:gd name="connsiteX97" fmla="*/ 493457 w 12192000"/>
              <a:gd name="connsiteY97" fmla="*/ 3365044 h 3482342"/>
              <a:gd name="connsiteX98" fmla="*/ 349402 w 12192000"/>
              <a:gd name="connsiteY98" fmla="*/ 3380897 h 3482342"/>
              <a:gd name="connsiteX99" fmla="*/ 192183 w 12192000"/>
              <a:gd name="connsiteY99" fmla="*/ 3460075 h 3482342"/>
              <a:gd name="connsiteX100" fmla="*/ 46713 w 12192000"/>
              <a:gd name="connsiteY100" fmla="*/ 3462986 h 3482342"/>
              <a:gd name="connsiteX101" fmla="*/ 2765 w 12192000"/>
              <a:gd name="connsiteY101" fmla="*/ 3480770 h 3482342"/>
              <a:gd name="connsiteX102" fmla="*/ 0 w 12192000"/>
              <a:gd name="connsiteY102" fmla="*/ 3482342 h 3482342"/>
              <a:gd name="connsiteX103" fmla="*/ 0 w 12192000"/>
              <a:gd name="connsiteY103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79906 w 12192000"/>
              <a:gd name="connsiteY22" fmla="*/ 1324988 h 3482342"/>
              <a:gd name="connsiteX23" fmla="*/ 10636304 w 12192000"/>
              <a:gd name="connsiteY23" fmla="*/ 13179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495949 w 12192000"/>
              <a:gd name="connsiteY47" fmla="*/ 1902425 h 3482342"/>
              <a:gd name="connsiteX48" fmla="*/ 8236214 w 12192000"/>
              <a:gd name="connsiteY48" fmla="*/ 1909725 h 3482342"/>
              <a:gd name="connsiteX49" fmla="*/ 8132104 w 12192000"/>
              <a:gd name="connsiteY49" fmla="*/ 1895727 h 3482342"/>
              <a:gd name="connsiteX50" fmla="*/ 7918078 w 12192000"/>
              <a:gd name="connsiteY50" fmla="*/ 1862668 h 3482342"/>
              <a:gd name="connsiteX51" fmla="*/ 7817899 w 12192000"/>
              <a:gd name="connsiteY51" fmla="*/ 1862176 h 3482342"/>
              <a:gd name="connsiteX52" fmla="*/ 7768994 w 12192000"/>
              <a:gd name="connsiteY52" fmla="*/ 1855721 h 3482342"/>
              <a:gd name="connsiteX53" fmla="*/ 7618027 w 12192000"/>
              <a:gd name="connsiteY53" fmla="*/ 1830959 h 3482342"/>
              <a:gd name="connsiteX54" fmla="*/ 7449425 w 12192000"/>
              <a:gd name="connsiteY54" fmla="*/ 1810910 h 3482342"/>
              <a:gd name="connsiteX55" fmla="*/ 7342915 w 12192000"/>
              <a:gd name="connsiteY55" fmla="*/ 1819827 h 3482342"/>
              <a:gd name="connsiteX56" fmla="*/ 7255191 w 12192000"/>
              <a:gd name="connsiteY56" fmla="*/ 1834354 h 3482342"/>
              <a:gd name="connsiteX57" fmla="*/ 7131205 w 12192000"/>
              <a:gd name="connsiteY57" fmla="*/ 1845557 h 3482342"/>
              <a:gd name="connsiteX58" fmla="*/ 6941837 w 12192000"/>
              <a:gd name="connsiteY58" fmla="*/ 1840640 h 3482342"/>
              <a:gd name="connsiteX59" fmla="*/ 6837145 w 12192000"/>
              <a:gd name="connsiteY59" fmla="*/ 1870724 h 3482342"/>
              <a:gd name="connsiteX60" fmla="*/ 6753991 w 12192000"/>
              <a:gd name="connsiteY60" fmla="*/ 1860969 h 3482342"/>
              <a:gd name="connsiteX61" fmla="*/ 6727754 w 12192000"/>
              <a:gd name="connsiteY61" fmla="*/ 1882372 h 3482342"/>
              <a:gd name="connsiteX62" fmla="*/ 6723371 w 12192000"/>
              <a:gd name="connsiteY62" fmla="*/ 1886494 h 3482342"/>
              <a:gd name="connsiteX63" fmla="*/ 6702779 w 12192000"/>
              <a:gd name="connsiteY63" fmla="*/ 1893601 h 3482342"/>
              <a:gd name="connsiteX64" fmla="*/ 6686657 w 12192000"/>
              <a:gd name="connsiteY64" fmla="*/ 1907344 h 3482342"/>
              <a:gd name="connsiteX65" fmla="*/ 6651330 w 12192000"/>
              <a:gd name="connsiteY65" fmla="*/ 1922921 h 3482342"/>
              <a:gd name="connsiteX66" fmla="*/ 6622958 w 12192000"/>
              <a:gd name="connsiteY66" fmla="*/ 1936255 h 3482342"/>
              <a:gd name="connsiteX67" fmla="*/ 6444344 w 12192000"/>
              <a:gd name="connsiteY67" fmla="*/ 1969663 h 3482342"/>
              <a:gd name="connsiteX68" fmla="*/ 6333446 w 12192000"/>
              <a:gd name="connsiteY68" fmla="*/ 1997163 h 3482342"/>
              <a:gd name="connsiteX69" fmla="*/ 6294933 w 12192000"/>
              <a:gd name="connsiteY69" fmla="*/ 2019412 h 3482342"/>
              <a:gd name="connsiteX70" fmla="*/ 6238719 w 12192000"/>
              <a:gd name="connsiteY70" fmla="*/ 2042547 h 3482342"/>
              <a:gd name="connsiteX71" fmla="*/ 6142310 w 12192000"/>
              <a:gd name="connsiteY71" fmla="*/ 2092510 h 3482342"/>
              <a:gd name="connsiteX72" fmla="*/ 6007916 w 12192000"/>
              <a:gd name="connsiteY72" fmla="*/ 2143752 h 3482342"/>
              <a:gd name="connsiteX73" fmla="*/ 5947131 w 12192000"/>
              <a:gd name="connsiteY73" fmla="*/ 2148310 h 3482342"/>
              <a:gd name="connsiteX74" fmla="*/ 5894610 w 12192000"/>
              <a:gd name="connsiteY74" fmla="*/ 2130684 h 3482342"/>
              <a:gd name="connsiteX75" fmla="*/ 5817682 w 12192000"/>
              <a:gd name="connsiteY75" fmla="*/ 2157358 h 3482342"/>
              <a:gd name="connsiteX76" fmla="*/ 5591469 w 12192000"/>
              <a:gd name="connsiteY76" fmla="*/ 2178389 h 3482342"/>
              <a:gd name="connsiteX77" fmla="*/ 5452860 w 12192000"/>
              <a:gd name="connsiteY77" fmla="*/ 2180085 h 3482342"/>
              <a:gd name="connsiteX78" fmla="*/ 5414282 w 12192000"/>
              <a:gd name="connsiteY78" fmla="*/ 2183070 h 3482342"/>
              <a:gd name="connsiteX79" fmla="*/ 5368369 w 12192000"/>
              <a:gd name="connsiteY79" fmla="*/ 2204272 h 3482342"/>
              <a:gd name="connsiteX80" fmla="*/ 5336354 w 12192000"/>
              <a:gd name="connsiteY80" fmla="*/ 2218920 h 3482342"/>
              <a:gd name="connsiteX81" fmla="*/ 5291263 w 12192000"/>
              <a:gd name="connsiteY81" fmla="*/ 2239182 h 3482342"/>
              <a:gd name="connsiteX82" fmla="*/ 5255152 w 12192000"/>
              <a:gd name="connsiteY82" fmla="*/ 2247164 h 3482342"/>
              <a:gd name="connsiteX83" fmla="*/ 5233796 w 12192000"/>
              <a:gd name="connsiteY83" fmla="*/ 2268260 h 3482342"/>
              <a:gd name="connsiteX84" fmla="*/ 5212786 w 12192000"/>
              <a:gd name="connsiteY84" fmla="*/ 2296592 h 3482342"/>
              <a:gd name="connsiteX85" fmla="*/ 5173523 w 12192000"/>
              <a:gd name="connsiteY85" fmla="*/ 2309057 h 3482342"/>
              <a:gd name="connsiteX86" fmla="*/ 5123830 w 12192000"/>
              <a:gd name="connsiteY86" fmla="*/ 2307070 h 3482342"/>
              <a:gd name="connsiteX87" fmla="*/ 5065426 w 12192000"/>
              <a:gd name="connsiteY87" fmla="*/ 2324076 h 3482342"/>
              <a:gd name="connsiteX88" fmla="*/ 4975908 w 12192000"/>
              <a:gd name="connsiteY88" fmla="*/ 2364128 h 3482342"/>
              <a:gd name="connsiteX89" fmla="*/ 4913723 w 12192000"/>
              <a:gd name="connsiteY89" fmla="*/ 2385265 h 3482342"/>
              <a:gd name="connsiteX90" fmla="*/ 4746485 w 12192000"/>
              <a:gd name="connsiteY90" fmla="*/ 2451769 h 3482342"/>
              <a:gd name="connsiteX91" fmla="*/ 4681588 w 12192000"/>
              <a:gd name="connsiteY91" fmla="*/ 2467494 h 3482342"/>
              <a:gd name="connsiteX92" fmla="*/ 1783655 w 12192000"/>
              <a:gd name="connsiteY92" fmla="*/ 3163860 h 3482342"/>
              <a:gd name="connsiteX93" fmla="*/ 1325955 w 12192000"/>
              <a:gd name="connsiteY93" fmla="*/ 3176692 h 3482342"/>
              <a:gd name="connsiteX94" fmla="*/ 1190384 w 12192000"/>
              <a:gd name="connsiteY94" fmla="*/ 3203504 h 3482342"/>
              <a:gd name="connsiteX95" fmla="*/ 1094537 w 12192000"/>
              <a:gd name="connsiteY95" fmla="*/ 3229469 h 3482342"/>
              <a:gd name="connsiteX96" fmla="*/ 779276 w 12192000"/>
              <a:gd name="connsiteY96" fmla="*/ 3327290 h 3482342"/>
              <a:gd name="connsiteX97" fmla="*/ 600378 w 12192000"/>
              <a:gd name="connsiteY97" fmla="*/ 3335250 h 3482342"/>
              <a:gd name="connsiteX98" fmla="*/ 493457 w 12192000"/>
              <a:gd name="connsiteY98" fmla="*/ 3365044 h 3482342"/>
              <a:gd name="connsiteX99" fmla="*/ 349402 w 12192000"/>
              <a:gd name="connsiteY99" fmla="*/ 3380897 h 3482342"/>
              <a:gd name="connsiteX100" fmla="*/ 192183 w 12192000"/>
              <a:gd name="connsiteY100" fmla="*/ 3460075 h 3482342"/>
              <a:gd name="connsiteX101" fmla="*/ 46713 w 12192000"/>
              <a:gd name="connsiteY101" fmla="*/ 3462986 h 3482342"/>
              <a:gd name="connsiteX102" fmla="*/ 2765 w 12192000"/>
              <a:gd name="connsiteY102" fmla="*/ 3480770 h 3482342"/>
              <a:gd name="connsiteX103" fmla="*/ 0 w 12192000"/>
              <a:gd name="connsiteY103" fmla="*/ 3482342 h 3482342"/>
              <a:gd name="connsiteX104" fmla="*/ 0 w 12192000"/>
              <a:gd name="connsiteY104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79906 w 12192000"/>
              <a:gd name="connsiteY22" fmla="*/ 1324988 h 3482342"/>
              <a:gd name="connsiteX23" fmla="*/ 10636304 w 12192000"/>
              <a:gd name="connsiteY23" fmla="*/ 13179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495949 w 12192000"/>
              <a:gd name="connsiteY47" fmla="*/ 1902425 h 3482342"/>
              <a:gd name="connsiteX48" fmla="*/ 8236214 w 12192000"/>
              <a:gd name="connsiteY48" fmla="*/ 1909725 h 3482342"/>
              <a:gd name="connsiteX49" fmla="*/ 8132104 w 12192000"/>
              <a:gd name="connsiteY49" fmla="*/ 1895727 h 3482342"/>
              <a:gd name="connsiteX50" fmla="*/ 7918078 w 12192000"/>
              <a:gd name="connsiteY50" fmla="*/ 1862668 h 3482342"/>
              <a:gd name="connsiteX51" fmla="*/ 7817899 w 12192000"/>
              <a:gd name="connsiteY51" fmla="*/ 1862176 h 3482342"/>
              <a:gd name="connsiteX52" fmla="*/ 7768994 w 12192000"/>
              <a:gd name="connsiteY52" fmla="*/ 1855721 h 3482342"/>
              <a:gd name="connsiteX53" fmla="*/ 7618027 w 12192000"/>
              <a:gd name="connsiteY53" fmla="*/ 1830959 h 3482342"/>
              <a:gd name="connsiteX54" fmla="*/ 7449425 w 12192000"/>
              <a:gd name="connsiteY54" fmla="*/ 1810910 h 3482342"/>
              <a:gd name="connsiteX55" fmla="*/ 7342915 w 12192000"/>
              <a:gd name="connsiteY55" fmla="*/ 1819827 h 3482342"/>
              <a:gd name="connsiteX56" fmla="*/ 7255191 w 12192000"/>
              <a:gd name="connsiteY56" fmla="*/ 1834354 h 3482342"/>
              <a:gd name="connsiteX57" fmla="*/ 7131205 w 12192000"/>
              <a:gd name="connsiteY57" fmla="*/ 1845557 h 3482342"/>
              <a:gd name="connsiteX58" fmla="*/ 6941837 w 12192000"/>
              <a:gd name="connsiteY58" fmla="*/ 1840640 h 3482342"/>
              <a:gd name="connsiteX59" fmla="*/ 6837145 w 12192000"/>
              <a:gd name="connsiteY59" fmla="*/ 1870724 h 3482342"/>
              <a:gd name="connsiteX60" fmla="*/ 6753991 w 12192000"/>
              <a:gd name="connsiteY60" fmla="*/ 1860969 h 3482342"/>
              <a:gd name="connsiteX61" fmla="*/ 6727754 w 12192000"/>
              <a:gd name="connsiteY61" fmla="*/ 1882372 h 3482342"/>
              <a:gd name="connsiteX62" fmla="*/ 6723371 w 12192000"/>
              <a:gd name="connsiteY62" fmla="*/ 1886494 h 3482342"/>
              <a:gd name="connsiteX63" fmla="*/ 6702779 w 12192000"/>
              <a:gd name="connsiteY63" fmla="*/ 1893601 h 3482342"/>
              <a:gd name="connsiteX64" fmla="*/ 6686657 w 12192000"/>
              <a:gd name="connsiteY64" fmla="*/ 1907344 h 3482342"/>
              <a:gd name="connsiteX65" fmla="*/ 6651330 w 12192000"/>
              <a:gd name="connsiteY65" fmla="*/ 1922921 h 3482342"/>
              <a:gd name="connsiteX66" fmla="*/ 6622958 w 12192000"/>
              <a:gd name="connsiteY66" fmla="*/ 1936255 h 3482342"/>
              <a:gd name="connsiteX67" fmla="*/ 6444344 w 12192000"/>
              <a:gd name="connsiteY67" fmla="*/ 1969663 h 3482342"/>
              <a:gd name="connsiteX68" fmla="*/ 6333446 w 12192000"/>
              <a:gd name="connsiteY68" fmla="*/ 1997163 h 3482342"/>
              <a:gd name="connsiteX69" fmla="*/ 6294933 w 12192000"/>
              <a:gd name="connsiteY69" fmla="*/ 2019412 h 3482342"/>
              <a:gd name="connsiteX70" fmla="*/ 6238719 w 12192000"/>
              <a:gd name="connsiteY70" fmla="*/ 2042547 h 3482342"/>
              <a:gd name="connsiteX71" fmla="*/ 6142310 w 12192000"/>
              <a:gd name="connsiteY71" fmla="*/ 2092510 h 3482342"/>
              <a:gd name="connsiteX72" fmla="*/ 6056576 w 12192000"/>
              <a:gd name="connsiteY72" fmla="*/ 2134188 h 3482342"/>
              <a:gd name="connsiteX73" fmla="*/ 6007916 w 12192000"/>
              <a:gd name="connsiteY73" fmla="*/ 2143752 h 3482342"/>
              <a:gd name="connsiteX74" fmla="*/ 5947131 w 12192000"/>
              <a:gd name="connsiteY74" fmla="*/ 2148310 h 3482342"/>
              <a:gd name="connsiteX75" fmla="*/ 5894610 w 12192000"/>
              <a:gd name="connsiteY75" fmla="*/ 2130684 h 3482342"/>
              <a:gd name="connsiteX76" fmla="*/ 5817682 w 12192000"/>
              <a:gd name="connsiteY76" fmla="*/ 2157358 h 3482342"/>
              <a:gd name="connsiteX77" fmla="*/ 5591469 w 12192000"/>
              <a:gd name="connsiteY77" fmla="*/ 2178389 h 3482342"/>
              <a:gd name="connsiteX78" fmla="*/ 5452860 w 12192000"/>
              <a:gd name="connsiteY78" fmla="*/ 2180085 h 3482342"/>
              <a:gd name="connsiteX79" fmla="*/ 5414282 w 12192000"/>
              <a:gd name="connsiteY79" fmla="*/ 2183070 h 3482342"/>
              <a:gd name="connsiteX80" fmla="*/ 5368369 w 12192000"/>
              <a:gd name="connsiteY80" fmla="*/ 2204272 h 3482342"/>
              <a:gd name="connsiteX81" fmla="*/ 5336354 w 12192000"/>
              <a:gd name="connsiteY81" fmla="*/ 2218920 h 3482342"/>
              <a:gd name="connsiteX82" fmla="*/ 5291263 w 12192000"/>
              <a:gd name="connsiteY82" fmla="*/ 2239182 h 3482342"/>
              <a:gd name="connsiteX83" fmla="*/ 5255152 w 12192000"/>
              <a:gd name="connsiteY83" fmla="*/ 2247164 h 3482342"/>
              <a:gd name="connsiteX84" fmla="*/ 5233796 w 12192000"/>
              <a:gd name="connsiteY84" fmla="*/ 2268260 h 3482342"/>
              <a:gd name="connsiteX85" fmla="*/ 5212786 w 12192000"/>
              <a:gd name="connsiteY85" fmla="*/ 2296592 h 3482342"/>
              <a:gd name="connsiteX86" fmla="*/ 5173523 w 12192000"/>
              <a:gd name="connsiteY86" fmla="*/ 2309057 h 3482342"/>
              <a:gd name="connsiteX87" fmla="*/ 5123830 w 12192000"/>
              <a:gd name="connsiteY87" fmla="*/ 2307070 h 3482342"/>
              <a:gd name="connsiteX88" fmla="*/ 5065426 w 12192000"/>
              <a:gd name="connsiteY88" fmla="*/ 2324076 h 3482342"/>
              <a:gd name="connsiteX89" fmla="*/ 4975908 w 12192000"/>
              <a:gd name="connsiteY89" fmla="*/ 2364128 h 3482342"/>
              <a:gd name="connsiteX90" fmla="*/ 4913723 w 12192000"/>
              <a:gd name="connsiteY90" fmla="*/ 2385265 h 3482342"/>
              <a:gd name="connsiteX91" fmla="*/ 4746485 w 12192000"/>
              <a:gd name="connsiteY91" fmla="*/ 2451769 h 3482342"/>
              <a:gd name="connsiteX92" fmla="*/ 4681588 w 12192000"/>
              <a:gd name="connsiteY92" fmla="*/ 2467494 h 3482342"/>
              <a:gd name="connsiteX93" fmla="*/ 1783655 w 12192000"/>
              <a:gd name="connsiteY93" fmla="*/ 3163860 h 3482342"/>
              <a:gd name="connsiteX94" fmla="*/ 1325955 w 12192000"/>
              <a:gd name="connsiteY94" fmla="*/ 3176692 h 3482342"/>
              <a:gd name="connsiteX95" fmla="*/ 1190384 w 12192000"/>
              <a:gd name="connsiteY95" fmla="*/ 3203504 h 3482342"/>
              <a:gd name="connsiteX96" fmla="*/ 1094537 w 12192000"/>
              <a:gd name="connsiteY96" fmla="*/ 3229469 h 3482342"/>
              <a:gd name="connsiteX97" fmla="*/ 779276 w 12192000"/>
              <a:gd name="connsiteY97" fmla="*/ 3327290 h 3482342"/>
              <a:gd name="connsiteX98" fmla="*/ 600378 w 12192000"/>
              <a:gd name="connsiteY98" fmla="*/ 3335250 h 3482342"/>
              <a:gd name="connsiteX99" fmla="*/ 493457 w 12192000"/>
              <a:gd name="connsiteY99" fmla="*/ 3365044 h 3482342"/>
              <a:gd name="connsiteX100" fmla="*/ 349402 w 12192000"/>
              <a:gd name="connsiteY100" fmla="*/ 3380897 h 3482342"/>
              <a:gd name="connsiteX101" fmla="*/ 192183 w 12192000"/>
              <a:gd name="connsiteY101" fmla="*/ 3460075 h 3482342"/>
              <a:gd name="connsiteX102" fmla="*/ 46713 w 12192000"/>
              <a:gd name="connsiteY102" fmla="*/ 3462986 h 3482342"/>
              <a:gd name="connsiteX103" fmla="*/ 2765 w 12192000"/>
              <a:gd name="connsiteY103" fmla="*/ 3480770 h 3482342"/>
              <a:gd name="connsiteX104" fmla="*/ 0 w 12192000"/>
              <a:gd name="connsiteY104" fmla="*/ 3482342 h 3482342"/>
              <a:gd name="connsiteX105" fmla="*/ 0 w 12192000"/>
              <a:gd name="connsiteY105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79906 w 12192000"/>
              <a:gd name="connsiteY22" fmla="*/ 1324988 h 3482342"/>
              <a:gd name="connsiteX23" fmla="*/ 10636304 w 12192000"/>
              <a:gd name="connsiteY23" fmla="*/ 13179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495949 w 12192000"/>
              <a:gd name="connsiteY47" fmla="*/ 1902425 h 3482342"/>
              <a:gd name="connsiteX48" fmla="*/ 8236214 w 12192000"/>
              <a:gd name="connsiteY48" fmla="*/ 1909725 h 3482342"/>
              <a:gd name="connsiteX49" fmla="*/ 8132104 w 12192000"/>
              <a:gd name="connsiteY49" fmla="*/ 1895727 h 3482342"/>
              <a:gd name="connsiteX50" fmla="*/ 7918078 w 12192000"/>
              <a:gd name="connsiteY50" fmla="*/ 1862668 h 3482342"/>
              <a:gd name="connsiteX51" fmla="*/ 7817899 w 12192000"/>
              <a:gd name="connsiteY51" fmla="*/ 1862176 h 3482342"/>
              <a:gd name="connsiteX52" fmla="*/ 7768994 w 12192000"/>
              <a:gd name="connsiteY52" fmla="*/ 1855721 h 3482342"/>
              <a:gd name="connsiteX53" fmla="*/ 7618027 w 12192000"/>
              <a:gd name="connsiteY53" fmla="*/ 1830959 h 3482342"/>
              <a:gd name="connsiteX54" fmla="*/ 7449425 w 12192000"/>
              <a:gd name="connsiteY54" fmla="*/ 1810910 h 3482342"/>
              <a:gd name="connsiteX55" fmla="*/ 7342915 w 12192000"/>
              <a:gd name="connsiteY55" fmla="*/ 1819827 h 3482342"/>
              <a:gd name="connsiteX56" fmla="*/ 7255191 w 12192000"/>
              <a:gd name="connsiteY56" fmla="*/ 1834354 h 3482342"/>
              <a:gd name="connsiteX57" fmla="*/ 7131205 w 12192000"/>
              <a:gd name="connsiteY57" fmla="*/ 1845557 h 3482342"/>
              <a:gd name="connsiteX58" fmla="*/ 6941837 w 12192000"/>
              <a:gd name="connsiteY58" fmla="*/ 1840640 h 3482342"/>
              <a:gd name="connsiteX59" fmla="*/ 6837145 w 12192000"/>
              <a:gd name="connsiteY59" fmla="*/ 1870724 h 3482342"/>
              <a:gd name="connsiteX60" fmla="*/ 6753991 w 12192000"/>
              <a:gd name="connsiteY60" fmla="*/ 1860969 h 3482342"/>
              <a:gd name="connsiteX61" fmla="*/ 6727754 w 12192000"/>
              <a:gd name="connsiteY61" fmla="*/ 1882372 h 3482342"/>
              <a:gd name="connsiteX62" fmla="*/ 6723371 w 12192000"/>
              <a:gd name="connsiteY62" fmla="*/ 1886494 h 3482342"/>
              <a:gd name="connsiteX63" fmla="*/ 6702779 w 12192000"/>
              <a:gd name="connsiteY63" fmla="*/ 1893601 h 3482342"/>
              <a:gd name="connsiteX64" fmla="*/ 6686657 w 12192000"/>
              <a:gd name="connsiteY64" fmla="*/ 1907344 h 3482342"/>
              <a:gd name="connsiteX65" fmla="*/ 6651330 w 12192000"/>
              <a:gd name="connsiteY65" fmla="*/ 1922921 h 3482342"/>
              <a:gd name="connsiteX66" fmla="*/ 6622958 w 12192000"/>
              <a:gd name="connsiteY66" fmla="*/ 1936255 h 3482342"/>
              <a:gd name="connsiteX67" fmla="*/ 6444344 w 12192000"/>
              <a:gd name="connsiteY67" fmla="*/ 1969663 h 3482342"/>
              <a:gd name="connsiteX68" fmla="*/ 6333446 w 12192000"/>
              <a:gd name="connsiteY68" fmla="*/ 1997163 h 3482342"/>
              <a:gd name="connsiteX69" fmla="*/ 6294933 w 12192000"/>
              <a:gd name="connsiteY69" fmla="*/ 2019412 h 3482342"/>
              <a:gd name="connsiteX70" fmla="*/ 6238719 w 12192000"/>
              <a:gd name="connsiteY70" fmla="*/ 2042547 h 3482342"/>
              <a:gd name="connsiteX71" fmla="*/ 6142310 w 12192000"/>
              <a:gd name="connsiteY71" fmla="*/ 2092510 h 3482342"/>
              <a:gd name="connsiteX72" fmla="*/ 6056576 w 12192000"/>
              <a:gd name="connsiteY72" fmla="*/ 2134188 h 3482342"/>
              <a:gd name="connsiteX73" fmla="*/ 6007916 w 12192000"/>
              <a:gd name="connsiteY73" fmla="*/ 2143752 h 3482342"/>
              <a:gd name="connsiteX74" fmla="*/ 5947131 w 12192000"/>
              <a:gd name="connsiteY74" fmla="*/ 2148310 h 3482342"/>
              <a:gd name="connsiteX75" fmla="*/ 5894610 w 12192000"/>
              <a:gd name="connsiteY75" fmla="*/ 2130684 h 3482342"/>
              <a:gd name="connsiteX76" fmla="*/ 5855337 w 12192000"/>
              <a:gd name="connsiteY76" fmla="*/ 2137719 h 3482342"/>
              <a:gd name="connsiteX77" fmla="*/ 5817682 w 12192000"/>
              <a:gd name="connsiteY77" fmla="*/ 2157358 h 3482342"/>
              <a:gd name="connsiteX78" fmla="*/ 5591469 w 12192000"/>
              <a:gd name="connsiteY78" fmla="*/ 2178389 h 3482342"/>
              <a:gd name="connsiteX79" fmla="*/ 5452860 w 12192000"/>
              <a:gd name="connsiteY79" fmla="*/ 2180085 h 3482342"/>
              <a:gd name="connsiteX80" fmla="*/ 5414282 w 12192000"/>
              <a:gd name="connsiteY80" fmla="*/ 2183070 h 3482342"/>
              <a:gd name="connsiteX81" fmla="*/ 5368369 w 12192000"/>
              <a:gd name="connsiteY81" fmla="*/ 2204272 h 3482342"/>
              <a:gd name="connsiteX82" fmla="*/ 5336354 w 12192000"/>
              <a:gd name="connsiteY82" fmla="*/ 2218920 h 3482342"/>
              <a:gd name="connsiteX83" fmla="*/ 5291263 w 12192000"/>
              <a:gd name="connsiteY83" fmla="*/ 2239182 h 3482342"/>
              <a:gd name="connsiteX84" fmla="*/ 5255152 w 12192000"/>
              <a:gd name="connsiteY84" fmla="*/ 2247164 h 3482342"/>
              <a:gd name="connsiteX85" fmla="*/ 5233796 w 12192000"/>
              <a:gd name="connsiteY85" fmla="*/ 2268260 h 3482342"/>
              <a:gd name="connsiteX86" fmla="*/ 5212786 w 12192000"/>
              <a:gd name="connsiteY86" fmla="*/ 2296592 h 3482342"/>
              <a:gd name="connsiteX87" fmla="*/ 5173523 w 12192000"/>
              <a:gd name="connsiteY87" fmla="*/ 2309057 h 3482342"/>
              <a:gd name="connsiteX88" fmla="*/ 5123830 w 12192000"/>
              <a:gd name="connsiteY88" fmla="*/ 2307070 h 3482342"/>
              <a:gd name="connsiteX89" fmla="*/ 5065426 w 12192000"/>
              <a:gd name="connsiteY89" fmla="*/ 2324076 h 3482342"/>
              <a:gd name="connsiteX90" fmla="*/ 4975908 w 12192000"/>
              <a:gd name="connsiteY90" fmla="*/ 2364128 h 3482342"/>
              <a:gd name="connsiteX91" fmla="*/ 4913723 w 12192000"/>
              <a:gd name="connsiteY91" fmla="*/ 2385265 h 3482342"/>
              <a:gd name="connsiteX92" fmla="*/ 4746485 w 12192000"/>
              <a:gd name="connsiteY92" fmla="*/ 2451769 h 3482342"/>
              <a:gd name="connsiteX93" fmla="*/ 4681588 w 12192000"/>
              <a:gd name="connsiteY93" fmla="*/ 2467494 h 3482342"/>
              <a:gd name="connsiteX94" fmla="*/ 1783655 w 12192000"/>
              <a:gd name="connsiteY94" fmla="*/ 3163860 h 3482342"/>
              <a:gd name="connsiteX95" fmla="*/ 1325955 w 12192000"/>
              <a:gd name="connsiteY95" fmla="*/ 3176692 h 3482342"/>
              <a:gd name="connsiteX96" fmla="*/ 1190384 w 12192000"/>
              <a:gd name="connsiteY96" fmla="*/ 3203504 h 3482342"/>
              <a:gd name="connsiteX97" fmla="*/ 1094537 w 12192000"/>
              <a:gd name="connsiteY97" fmla="*/ 3229469 h 3482342"/>
              <a:gd name="connsiteX98" fmla="*/ 779276 w 12192000"/>
              <a:gd name="connsiteY98" fmla="*/ 3327290 h 3482342"/>
              <a:gd name="connsiteX99" fmla="*/ 600378 w 12192000"/>
              <a:gd name="connsiteY99" fmla="*/ 3335250 h 3482342"/>
              <a:gd name="connsiteX100" fmla="*/ 493457 w 12192000"/>
              <a:gd name="connsiteY100" fmla="*/ 3365044 h 3482342"/>
              <a:gd name="connsiteX101" fmla="*/ 349402 w 12192000"/>
              <a:gd name="connsiteY101" fmla="*/ 3380897 h 3482342"/>
              <a:gd name="connsiteX102" fmla="*/ 192183 w 12192000"/>
              <a:gd name="connsiteY102" fmla="*/ 3460075 h 3482342"/>
              <a:gd name="connsiteX103" fmla="*/ 46713 w 12192000"/>
              <a:gd name="connsiteY103" fmla="*/ 3462986 h 3482342"/>
              <a:gd name="connsiteX104" fmla="*/ 2765 w 12192000"/>
              <a:gd name="connsiteY104" fmla="*/ 3480770 h 3482342"/>
              <a:gd name="connsiteX105" fmla="*/ 0 w 12192000"/>
              <a:gd name="connsiteY105" fmla="*/ 3482342 h 3482342"/>
              <a:gd name="connsiteX106" fmla="*/ 0 w 12192000"/>
              <a:gd name="connsiteY106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79906 w 12192000"/>
              <a:gd name="connsiteY22" fmla="*/ 1324988 h 3482342"/>
              <a:gd name="connsiteX23" fmla="*/ 10636304 w 12192000"/>
              <a:gd name="connsiteY23" fmla="*/ 13179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495949 w 12192000"/>
              <a:gd name="connsiteY47" fmla="*/ 1902425 h 3482342"/>
              <a:gd name="connsiteX48" fmla="*/ 8236214 w 12192000"/>
              <a:gd name="connsiteY48" fmla="*/ 1909725 h 3482342"/>
              <a:gd name="connsiteX49" fmla="*/ 8132104 w 12192000"/>
              <a:gd name="connsiteY49" fmla="*/ 1895727 h 3482342"/>
              <a:gd name="connsiteX50" fmla="*/ 7918078 w 12192000"/>
              <a:gd name="connsiteY50" fmla="*/ 1862668 h 3482342"/>
              <a:gd name="connsiteX51" fmla="*/ 7817899 w 12192000"/>
              <a:gd name="connsiteY51" fmla="*/ 1862176 h 3482342"/>
              <a:gd name="connsiteX52" fmla="*/ 7768994 w 12192000"/>
              <a:gd name="connsiteY52" fmla="*/ 1855721 h 3482342"/>
              <a:gd name="connsiteX53" fmla="*/ 7618027 w 12192000"/>
              <a:gd name="connsiteY53" fmla="*/ 1830959 h 3482342"/>
              <a:gd name="connsiteX54" fmla="*/ 7449425 w 12192000"/>
              <a:gd name="connsiteY54" fmla="*/ 1810910 h 3482342"/>
              <a:gd name="connsiteX55" fmla="*/ 7342915 w 12192000"/>
              <a:gd name="connsiteY55" fmla="*/ 1819827 h 3482342"/>
              <a:gd name="connsiteX56" fmla="*/ 7255191 w 12192000"/>
              <a:gd name="connsiteY56" fmla="*/ 1834354 h 3482342"/>
              <a:gd name="connsiteX57" fmla="*/ 7131205 w 12192000"/>
              <a:gd name="connsiteY57" fmla="*/ 1845557 h 3482342"/>
              <a:gd name="connsiteX58" fmla="*/ 6941837 w 12192000"/>
              <a:gd name="connsiteY58" fmla="*/ 1840640 h 3482342"/>
              <a:gd name="connsiteX59" fmla="*/ 6837145 w 12192000"/>
              <a:gd name="connsiteY59" fmla="*/ 1870724 h 3482342"/>
              <a:gd name="connsiteX60" fmla="*/ 6753991 w 12192000"/>
              <a:gd name="connsiteY60" fmla="*/ 1860969 h 3482342"/>
              <a:gd name="connsiteX61" fmla="*/ 6727754 w 12192000"/>
              <a:gd name="connsiteY61" fmla="*/ 1882372 h 3482342"/>
              <a:gd name="connsiteX62" fmla="*/ 6723371 w 12192000"/>
              <a:gd name="connsiteY62" fmla="*/ 1886494 h 3482342"/>
              <a:gd name="connsiteX63" fmla="*/ 6702779 w 12192000"/>
              <a:gd name="connsiteY63" fmla="*/ 1893601 h 3482342"/>
              <a:gd name="connsiteX64" fmla="*/ 6686657 w 12192000"/>
              <a:gd name="connsiteY64" fmla="*/ 1907344 h 3482342"/>
              <a:gd name="connsiteX65" fmla="*/ 6651330 w 12192000"/>
              <a:gd name="connsiteY65" fmla="*/ 1922921 h 3482342"/>
              <a:gd name="connsiteX66" fmla="*/ 6622958 w 12192000"/>
              <a:gd name="connsiteY66" fmla="*/ 1936255 h 3482342"/>
              <a:gd name="connsiteX67" fmla="*/ 6444344 w 12192000"/>
              <a:gd name="connsiteY67" fmla="*/ 1969663 h 3482342"/>
              <a:gd name="connsiteX68" fmla="*/ 6333446 w 12192000"/>
              <a:gd name="connsiteY68" fmla="*/ 1997163 h 3482342"/>
              <a:gd name="connsiteX69" fmla="*/ 6294933 w 12192000"/>
              <a:gd name="connsiteY69" fmla="*/ 2019412 h 3482342"/>
              <a:gd name="connsiteX70" fmla="*/ 6238719 w 12192000"/>
              <a:gd name="connsiteY70" fmla="*/ 2042547 h 3482342"/>
              <a:gd name="connsiteX71" fmla="*/ 6142310 w 12192000"/>
              <a:gd name="connsiteY71" fmla="*/ 2092510 h 3482342"/>
              <a:gd name="connsiteX72" fmla="*/ 6056576 w 12192000"/>
              <a:gd name="connsiteY72" fmla="*/ 2134188 h 3482342"/>
              <a:gd name="connsiteX73" fmla="*/ 6007916 w 12192000"/>
              <a:gd name="connsiteY73" fmla="*/ 2143752 h 3482342"/>
              <a:gd name="connsiteX74" fmla="*/ 5947131 w 12192000"/>
              <a:gd name="connsiteY74" fmla="*/ 2148310 h 3482342"/>
              <a:gd name="connsiteX75" fmla="*/ 5898141 w 12192000"/>
              <a:gd name="connsiteY75" fmla="*/ 2144806 h 3482342"/>
              <a:gd name="connsiteX76" fmla="*/ 5855337 w 12192000"/>
              <a:gd name="connsiteY76" fmla="*/ 2137719 h 3482342"/>
              <a:gd name="connsiteX77" fmla="*/ 5817682 w 12192000"/>
              <a:gd name="connsiteY77" fmla="*/ 2157358 h 3482342"/>
              <a:gd name="connsiteX78" fmla="*/ 5591469 w 12192000"/>
              <a:gd name="connsiteY78" fmla="*/ 2178389 h 3482342"/>
              <a:gd name="connsiteX79" fmla="*/ 5452860 w 12192000"/>
              <a:gd name="connsiteY79" fmla="*/ 2180085 h 3482342"/>
              <a:gd name="connsiteX80" fmla="*/ 5414282 w 12192000"/>
              <a:gd name="connsiteY80" fmla="*/ 2183070 h 3482342"/>
              <a:gd name="connsiteX81" fmla="*/ 5368369 w 12192000"/>
              <a:gd name="connsiteY81" fmla="*/ 2204272 h 3482342"/>
              <a:gd name="connsiteX82" fmla="*/ 5336354 w 12192000"/>
              <a:gd name="connsiteY82" fmla="*/ 2218920 h 3482342"/>
              <a:gd name="connsiteX83" fmla="*/ 5291263 w 12192000"/>
              <a:gd name="connsiteY83" fmla="*/ 2239182 h 3482342"/>
              <a:gd name="connsiteX84" fmla="*/ 5255152 w 12192000"/>
              <a:gd name="connsiteY84" fmla="*/ 2247164 h 3482342"/>
              <a:gd name="connsiteX85" fmla="*/ 5233796 w 12192000"/>
              <a:gd name="connsiteY85" fmla="*/ 2268260 h 3482342"/>
              <a:gd name="connsiteX86" fmla="*/ 5212786 w 12192000"/>
              <a:gd name="connsiteY86" fmla="*/ 2296592 h 3482342"/>
              <a:gd name="connsiteX87" fmla="*/ 5173523 w 12192000"/>
              <a:gd name="connsiteY87" fmla="*/ 2309057 h 3482342"/>
              <a:gd name="connsiteX88" fmla="*/ 5123830 w 12192000"/>
              <a:gd name="connsiteY88" fmla="*/ 2307070 h 3482342"/>
              <a:gd name="connsiteX89" fmla="*/ 5065426 w 12192000"/>
              <a:gd name="connsiteY89" fmla="*/ 2324076 h 3482342"/>
              <a:gd name="connsiteX90" fmla="*/ 4975908 w 12192000"/>
              <a:gd name="connsiteY90" fmla="*/ 2364128 h 3482342"/>
              <a:gd name="connsiteX91" fmla="*/ 4913723 w 12192000"/>
              <a:gd name="connsiteY91" fmla="*/ 2385265 h 3482342"/>
              <a:gd name="connsiteX92" fmla="*/ 4746485 w 12192000"/>
              <a:gd name="connsiteY92" fmla="*/ 2451769 h 3482342"/>
              <a:gd name="connsiteX93" fmla="*/ 4681588 w 12192000"/>
              <a:gd name="connsiteY93" fmla="*/ 2467494 h 3482342"/>
              <a:gd name="connsiteX94" fmla="*/ 1783655 w 12192000"/>
              <a:gd name="connsiteY94" fmla="*/ 3163860 h 3482342"/>
              <a:gd name="connsiteX95" fmla="*/ 1325955 w 12192000"/>
              <a:gd name="connsiteY95" fmla="*/ 3176692 h 3482342"/>
              <a:gd name="connsiteX96" fmla="*/ 1190384 w 12192000"/>
              <a:gd name="connsiteY96" fmla="*/ 3203504 h 3482342"/>
              <a:gd name="connsiteX97" fmla="*/ 1094537 w 12192000"/>
              <a:gd name="connsiteY97" fmla="*/ 3229469 h 3482342"/>
              <a:gd name="connsiteX98" fmla="*/ 779276 w 12192000"/>
              <a:gd name="connsiteY98" fmla="*/ 3327290 h 3482342"/>
              <a:gd name="connsiteX99" fmla="*/ 600378 w 12192000"/>
              <a:gd name="connsiteY99" fmla="*/ 3335250 h 3482342"/>
              <a:gd name="connsiteX100" fmla="*/ 493457 w 12192000"/>
              <a:gd name="connsiteY100" fmla="*/ 3365044 h 3482342"/>
              <a:gd name="connsiteX101" fmla="*/ 349402 w 12192000"/>
              <a:gd name="connsiteY101" fmla="*/ 3380897 h 3482342"/>
              <a:gd name="connsiteX102" fmla="*/ 192183 w 12192000"/>
              <a:gd name="connsiteY102" fmla="*/ 3460075 h 3482342"/>
              <a:gd name="connsiteX103" fmla="*/ 46713 w 12192000"/>
              <a:gd name="connsiteY103" fmla="*/ 3462986 h 3482342"/>
              <a:gd name="connsiteX104" fmla="*/ 2765 w 12192000"/>
              <a:gd name="connsiteY104" fmla="*/ 3480770 h 3482342"/>
              <a:gd name="connsiteX105" fmla="*/ 0 w 12192000"/>
              <a:gd name="connsiteY105" fmla="*/ 3482342 h 3482342"/>
              <a:gd name="connsiteX106" fmla="*/ 0 w 12192000"/>
              <a:gd name="connsiteY106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79906 w 12192000"/>
              <a:gd name="connsiteY22" fmla="*/ 1324988 h 3482342"/>
              <a:gd name="connsiteX23" fmla="*/ 10636304 w 12192000"/>
              <a:gd name="connsiteY23" fmla="*/ 13179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495949 w 12192000"/>
              <a:gd name="connsiteY47" fmla="*/ 1902425 h 3482342"/>
              <a:gd name="connsiteX48" fmla="*/ 8236214 w 12192000"/>
              <a:gd name="connsiteY48" fmla="*/ 1909725 h 3482342"/>
              <a:gd name="connsiteX49" fmla="*/ 8132104 w 12192000"/>
              <a:gd name="connsiteY49" fmla="*/ 1895727 h 3482342"/>
              <a:gd name="connsiteX50" fmla="*/ 7918078 w 12192000"/>
              <a:gd name="connsiteY50" fmla="*/ 1862668 h 3482342"/>
              <a:gd name="connsiteX51" fmla="*/ 7817899 w 12192000"/>
              <a:gd name="connsiteY51" fmla="*/ 1862176 h 3482342"/>
              <a:gd name="connsiteX52" fmla="*/ 7768994 w 12192000"/>
              <a:gd name="connsiteY52" fmla="*/ 1855721 h 3482342"/>
              <a:gd name="connsiteX53" fmla="*/ 7618027 w 12192000"/>
              <a:gd name="connsiteY53" fmla="*/ 1830959 h 3482342"/>
              <a:gd name="connsiteX54" fmla="*/ 7449425 w 12192000"/>
              <a:gd name="connsiteY54" fmla="*/ 1810910 h 3482342"/>
              <a:gd name="connsiteX55" fmla="*/ 7342915 w 12192000"/>
              <a:gd name="connsiteY55" fmla="*/ 1819827 h 3482342"/>
              <a:gd name="connsiteX56" fmla="*/ 7255191 w 12192000"/>
              <a:gd name="connsiteY56" fmla="*/ 1834354 h 3482342"/>
              <a:gd name="connsiteX57" fmla="*/ 7131205 w 12192000"/>
              <a:gd name="connsiteY57" fmla="*/ 1845557 h 3482342"/>
              <a:gd name="connsiteX58" fmla="*/ 6941837 w 12192000"/>
              <a:gd name="connsiteY58" fmla="*/ 1840640 h 3482342"/>
              <a:gd name="connsiteX59" fmla="*/ 6837145 w 12192000"/>
              <a:gd name="connsiteY59" fmla="*/ 1870724 h 3482342"/>
              <a:gd name="connsiteX60" fmla="*/ 6753991 w 12192000"/>
              <a:gd name="connsiteY60" fmla="*/ 1860969 h 3482342"/>
              <a:gd name="connsiteX61" fmla="*/ 6727754 w 12192000"/>
              <a:gd name="connsiteY61" fmla="*/ 1882372 h 3482342"/>
              <a:gd name="connsiteX62" fmla="*/ 6723371 w 12192000"/>
              <a:gd name="connsiteY62" fmla="*/ 1886494 h 3482342"/>
              <a:gd name="connsiteX63" fmla="*/ 6702779 w 12192000"/>
              <a:gd name="connsiteY63" fmla="*/ 1893601 h 3482342"/>
              <a:gd name="connsiteX64" fmla="*/ 6686657 w 12192000"/>
              <a:gd name="connsiteY64" fmla="*/ 1907344 h 3482342"/>
              <a:gd name="connsiteX65" fmla="*/ 6651330 w 12192000"/>
              <a:gd name="connsiteY65" fmla="*/ 1922921 h 3482342"/>
              <a:gd name="connsiteX66" fmla="*/ 6622958 w 12192000"/>
              <a:gd name="connsiteY66" fmla="*/ 1936255 h 3482342"/>
              <a:gd name="connsiteX67" fmla="*/ 6444344 w 12192000"/>
              <a:gd name="connsiteY67" fmla="*/ 1969663 h 3482342"/>
              <a:gd name="connsiteX68" fmla="*/ 6333446 w 12192000"/>
              <a:gd name="connsiteY68" fmla="*/ 1997163 h 3482342"/>
              <a:gd name="connsiteX69" fmla="*/ 6294933 w 12192000"/>
              <a:gd name="connsiteY69" fmla="*/ 2019412 h 3482342"/>
              <a:gd name="connsiteX70" fmla="*/ 6238719 w 12192000"/>
              <a:gd name="connsiteY70" fmla="*/ 2042547 h 3482342"/>
              <a:gd name="connsiteX71" fmla="*/ 6142310 w 12192000"/>
              <a:gd name="connsiteY71" fmla="*/ 2092510 h 3482342"/>
              <a:gd name="connsiteX72" fmla="*/ 6056576 w 12192000"/>
              <a:gd name="connsiteY72" fmla="*/ 2134188 h 3482342"/>
              <a:gd name="connsiteX73" fmla="*/ 6007916 w 12192000"/>
              <a:gd name="connsiteY73" fmla="*/ 2143752 h 3482342"/>
              <a:gd name="connsiteX74" fmla="*/ 5947131 w 12192000"/>
              <a:gd name="connsiteY74" fmla="*/ 2148310 h 3482342"/>
              <a:gd name="connsiteX75" fmla="*/ 5898141 w 12192000"/>
              <a:gd name="connsiteY75" fmla="*/ 2144806 h 3482342"/>
              <a:gd name="connsiteX76" fmla="*/ 5855337 w 12192000"/>
              <a:gd name="connsiteY76" fmla="*/ 2137719 h 3482342"/>
              <a:gd name="connsiteX77" fmla="*/ 5817682 w 12192000"/>
              <a:gd name="connsiteY77" fmla="*/ 2157358 h 3482342"/>
              <a:gd name="connsiteX78" fmla="*/ 5735300 w 12192000"/>
              <a:gd name="connsiteY78" fmla="*/ 2158902 h 3482342"/>
              <a:gd name="connsiteX79" fmla="*/ 5591469 w 12192000"/>
              <a:gd name="connsiteY79" fmla="*/ 2178389 h 3482342"/>
              <a:gd name="connsiteX80" fmla="*/ 5452860 w 12192000"/>
              <a:gd name="connsiteY80" fmla="*/ 2180085 h 3482342"/>
              <a:gd name="connsiteX81" fmla="*/ 5414282 w 12192000"/>
              <a:gd name="connsiteY81" fmla="*/ 2183070 h 3482342"/>
              <a:gd name="connsiteX82" fmla="*/ 5368369 w 12192000"/>
              <a:gd name="connsiteY82" fmla="*/ 2204272 h 3482342"/>
              <a:gd name="connsiteX83" fmla="*/ 5336354 w 12192000"/>
              <a:gd name="connsiteY83" fmla="*/ 2218920 h 3482342"/>
              <a:gd name="connsiteX84" fmla="*/ 5291263 w 12192000"/>
              <a:gd name="connsiteY84" fmla="*/ 2239182 h 3482342"/>
              <a:gd name="connsiteX85" fmla="*/ 5255152 w 12192000"/>
              <a:gd name="connsiteY85" fmla="*/ 2247164 h 3482342"/>
              <a:gd name="connsiteX86" fmla="*/ 5233796 w 12192000"/>
              <a:gd name="connsiteY86" fmla="*/ 2268260 h 3482342"/>
              <a:gd name="connsiteX87" fmla="*/ 5212786 w 12192000"/>
              <a:gd name="connsiteY87" fmla="*/ 2296592 h 3482342"/>
              <a:gd name="connsiteX88" fmla="*/ 5173523 w 12192000"/>
              <a:gd name="connsiteY88" fmla="*/ 2309057 h 3482342"/>
              <a:gd name="connsiteX89" fmla="*/ 5123830 w 12192000"/>
              <a:gd name="connsiteY89" fmla="*/ 2307070 h 3482342"/>
              <a:gd name="connsiteX90" fmla="*/ 5065426 w 12192000"/>
              <a:gd name="connsiteY90" fmla="*/ 2324076 h 3482342"/>
              <a:gd name="connsiteX91" fmla="*/ 4975908 w 12192000"/>
              <a:gd name="connsiteY91" fmla="*/ 2364128 h 3482342"/>
              <a:gd name="connsiteX92" fmla="*/ 4913723 w 12192000"/>
              <a:gd name="connsiteY92" fmla="*/ 2385265 h 3482342"/>
              <a:gd name="connsiteX93" fmla="*/ 4746485 w 12192000"/>
              <a:gd name="connsiteY93" fmla="*/ 2451769 h 3482342"/>
              <a:gd name="connsiteX94" fmla="*/ 4681588 w 12192000"/>
              <a:gd name="connsiteY94" fmla="*/ 2467494 h 3482342"/>
              <a:gd name="connsiteX95" fmla="*/ 1783655 w 12192000"/>
              <a:gd name="connsiteY95" fmla="*/ 3163860 h 3482342"/>
              <a:gd name="connsiteX96" fmla="*/ 1325955 w 12192000"/>
              <a:gd name="connsiteY96" fmla="*/ 3176692 h 3482342"/>
              <a:gd name="connsiteX97" fmla="*/ 1190384 w 12192000"/>
              <a:gd name="connsiteY97" fmla="*/ 3203504 h 3482342"/>
              <a:gd name="connsiteX98" fmla="*/ 1094537 w 12192000"/>
              <a:gd name="connsiteY98" fmla="*/ 3229469 h 3482342"/>
              <a:gd name="connsiteX99" fmla="*/ 779276 w 12192000"/>
              <a:gd name="connsiteY99" fmla="*/ 3327290 h 3482342"/>
              <a:gd name="connsiteX100" fmla="*/ 600378 w 12192000"/>
              <a:gd name="connsiteY100" fmla="*/ 3335250 h 3482342"/>
              <a:gd name="connsiteX101" fmla="*/ 493457 w 12192000"/>
              <a:gd name="connsiteY101" fmla="*/ 3365044 h 3482342"/>
              <a:gd name="connsiteX102" fmla="*/ 349402 w 12192000"/>
              <a:gd name="connsiteY102" fmla="*/ 3380897 h 3482342"/>
              <a:gd name="connsiteX103" fmla="*/ 192183 w 12192000"/>
              <a:gd name="connsiteY103" fmla="*/ 3460075 h 3482342"/>
              <a:gd name="connsiteX104" fmla="*/ 46713 w 12192000"/>
              <a:gd name="connsiteY104" fmla="*/ 3462986 h 3482342"/>
              <a:gd name="connsiteX105" fmla="*/ 2765 w 12192000"/>
              <a:gd name="connsiteY105" fmla="*/ 3480770 h 3482342"/>
              <a:gd name="connsiteX106" fmla="*/ 0 w 12192000"/>
              <a:gd name="connsiteY106" fmla="*/ 3482342 h 3482342"/>
              <a:gd name="connsiteX107" fmla="*/ 0 w 12192000"/>
              <a:gd name="connsiteY107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79906 w 12192000"/>
              <a:gd name="connsiteY22" fmla="*/ 1324988 h 3482342"/>
              <a:gd name="connsiteX23" fmla="*/ 10636304 w 12192000"/>
              <a:gd name="connsiteY23" fmla="*/ 13179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495949 w 12192000"/>
              <a:gd name="connsiteY47" fmla="*/ 1902425 h 3482342"/>
              <a:gd name="connsiteX48" fmla="*/ 8236214 w 12192000"/>
              <a:gd name="connsiteY48" fmla="*/ 1909725 h 3482342"/>
              <a:gd name="connsiteX49" fmla="*/ 8132104 w 12192000"/>
              <a:gd name="connsiteY49" fmla="*/ 1895727 h 3482342"/>
              <a:gd name="connsiteX50" fmla="*/ 7918078 w 12192000"/>
              <a:gd name="connsiteY50" fmla="*/ 1862668 h 3482342"/>
              <a:gd name="connsiteX51" fmla="*/ 7817899 w 12192000"/>
              <a:gd name="connsiteY51" fmla="*/ 1862176 h 3482342"/>
              <a:gd name="connsiteX52" fmla="*/ 7768994 w 12192000"/>
              <a:gd name="connsiteY52" fmla="*/ 1855721 h 3482342"/>
              <a:gd name="connsiteX53" fmla="*/ 7618027 w 12192000"/>
              <a:gd name="connsiteY53" fmla="*/ 1830959 h 3482342"/>
              <a:gd name="connsiteX54" fmla="*/ 7449425 w 12192000"/>
              <a:gd name="connsiteY54" fmla="*/ 1810910 h 3482342"/>
              <a:gd name="connsiteX55" fmla="*/ 7342915 w 12192000"/>
              <a:gd name="connsiteY55" fmla="*/ 1819827 h 3482342"/>
              <a:gd name="connsiteX56" fmla="*/ 7255191 w 12192000"/>
              <a:gd name="connsiteY56" fmla="*/ 1834354 h 3482342"/>
              <a:gd name="connsiteX57" fmla="*/ 7131205 w 12192000"/>
              <a:gd name="connsiteY57" fmla="*/ 1845557 h 3482342"/>
              <a:gd name="connsiteX58" fmla="*/ 6941837 w 12192000"/>
              <a:gd name="connsiteY58" fmla="*/ 1840640 h 3482342"/>
              <a:gd name="connsiteX59" fmla="*/ 6837145 w 12192000"/>
              <a:gd name="connsiteY59" fmla="*/ 1870724 h 3482342"/>
              <a:gd name="connsiteX60" fmla="*/ 6753991 w 12192000"/>
              <a:gd name="connsiteY60" fmla="*/ 1860969 h 3482342"/>
              <a:gd name="connsiteX61" fmla="*/ 6727754 w 12192000"/>
              <a:gd name="connsiteY61" fmla="*/ 1882372 h 3482342"/>
              <a:gd name="connsiteX62" fmla="*/ 6723371 w 12192000"/>
              <a:gd name="connsiteY62" fmla="*/ 1886494 h 3482342"/>
              <a:gd name="connsiteX63" fmla="*/ 6702779 w 12192000"/>
              <a:gd name="connsiteY63" fmla="*/ 1893601 h 3482342"/>
              <a:gd name="connsiteX64" fmla="*/ 6686657 w 12192000"/>
              <a:gd name="connsiteY64" fmla="*/ 1907344 h 3482342"/>
              <a:gd name="connsiteX65" fmla="*/ 6651330 w 12192000"/>
              <a:gd name="connsiteY65" fmla="*/ 1922921 h 3482342"/>
              <a:gd name="connsiteX66" fmla="*/ 6622958 w 12192000"/>
              <a:gd name="connsiteY66" fmla="*/ 1936255 h 3482342"/>
              <a:gd name="connsiteX67" fmla="*/ 6522602 w 12192000"/>
              <a:gd name="connsiteY67" fmla="*/ 1954133 h 3482342"/>
              <a:gd name="connsiteX68" fmla="*/ 6444344 w 12192000"/>
              <a:gd name="connsiteY68" fmla="*/ 1969663 h 3482342"/>
              <a:gd name="connsiteX69" fmla="*/ 6333446 w 12192000"/>
              <a:gd name="connsiteY69" fmla="*/ 1997163 h 3482342"/>
              <a:gd name="connsiteX70" fmla="*/ 6294933 w 12192000"/>
              <a:gd name="connsiteY70" fmla="*/ 2019412 h 3482342"/>
              <a:gd name="connsiteX71" fmla="*/ 6238719 w 12192000"/>
              <a:gd name="connsiteY71" fmla="*/ 2042547 h 3482342"/>
              <a:gd name="connsiteX72" fmla="*/ 6142310 w 12192000"/>
              <a:gd name="connsiteY72" fmla="*/ 2092510 h 3482342"/>
              <a:gd name="connsiteX73" fmla="*/ 6056576 w 12192000"/>
              <a:gd name="connsiteY73" fmla="*/ 2134188 h 3482342"/>
              <a:gd name="connsiteX74" fmla="*/ 6007916 w 12192000"/>
              <a:gd name="connsiteY74" fmla="*/ 2143752 h 3482342"/>
              <a:gd name="connsiteX75" fmla="*/ 5947131 w 12192000"/>
              <a:gd name="connsiteY75" fmla="*/ 2148310 h 3482342"/>
              <a:gd name="connsiteX76" fmla="*/ 5898141 w 12192000"/>
              <a:gd name="connsiteY76" fmla="*/ 2144806 h 3482342"/>
              <a:gd name="connsiteX77" fmla="*/ 5855337 w 12192000"/>
              <a:gd name="connsiteY77" fmla="*/ 2137719 h 3482342"/>
              <a:gd name="connsiteX78" fmla="*/ 5817682 w 12192000"/>
              <a:gd name="connsiteY78" fmla="*/ 2157358 h 3482342"/>
              <a:gd name="connsiteX79" fmla="*/ 5735300 w 12192000"/>
              <a:gd name="connsiteY79" fmla="*/ 2158902 h 3482342"/>
              <a:gd name="connsiteX80" fmla="*/ 5591469 w 12192000"/>
              <a:gd name="connsiteY80" fmla="*/ 2178389 h 3482342"/>
              <a:gd name="connsiteX81" fmla="*/ 5452860 w 12192000"/>
              <a:gd name="connsiteY81" fmla="*/ 2180085 h 3482342"/>
              <a:gd name="connsiteX82" fmla="*/ 5414282 w 12192000"/>
              <a:gd name="connsiteY82" fmla="*/ 2183070 h 3482342"/>
              <a:gd name="connsiteX83" fmla="*/ 5368369 w 12192000"/>
              <a:gd name="connsiteY83" fmla="*/ 2204272 h 3482342"/>
              <a:gd name="connsiteX84" fmla="*/ 5336354 w 12192000"/>
              <a:gd name="connsiteY84" fmla="*/ 2218920 h 3482342"/>
              <a:gd name="connsiteX85" fmla="*/ 5291263 w 12192000"/>
              <a:gd name="connsiteY85" fmla="*/ 2239182 h 3482342"/>
              <a:gd name="connsiteX86" fmla="*/ 5255152 w 12192000"/>
              <a:gd name="connsiteY86" fmla="*/ 2247164 h 3482342"/>
              <a:gd name="connsiteX87" fmla="*/ 5233796 w 12192000"/>
              <a:gd name="connsiteY87" fmla="*/ 2268260 h 3482342"/>
              <a:gd name="connsiteX88" fmla="*/ 5212786 w 12192000"/>
              <a:gd name="connsiteY88" fmla="*/ 2296592 h 3482342"/>
              <a:gd name="connsiteX89" fmla="*/ 5173523 w 12192000"/>
              <a:gd name="connsiteY89" fmla="*/ 2309057 h 3482342"/>
              <a:gd name="connsiteX90" fmla="*/ 5123830 w 12192000"/>
              <a:gd name="connsiteY90" fmla="*/ 2307070 h 3482342"/>
              <a:gd name="connsiteX91" fmla="*/ 5065426 w 12192000"/>
              <a:gd name="connsiteY91" fmla="*/ 2324076 h 3482342"/>
              <a:gd name="connsiteX92" fmla="*/ 4975908 w 12192000"/>
              <a:gd name="connsiteY92" fmla="*/ 2364128 h 3482342"/>
              <a:gd name="connsiteX93" fmla="*/ 4913723 w 12192000"/>
              <a:gd name="connsiteY93" fmla="*/ 2385265 h 3482342"/>
              <a:gd name="connsiteX94" fmla="*/ 4746485 w 12192000"/>
              <a:gd name="connsiteY94" fmla="*/ 2451769 h 3482342"/>
              <a:gd name="connsiteX95" fmla="*/ 4681588 w 12192000"/>
              <a:gd name="connsiteY95" fmla="*/ 2467494 h 3482342"/>
              <a:gd name="connsiteX96" fmla="*/ 1783655 w 12192000"/>
              <a:gd name="connsiteY96" fmla="*/ 3163860 h 3482342"/>
              <a:gd name="connsiteX97" fmla="*/ 1325955 w 12192000"/>
              <a:gd name="connsiteY97" fmla="*/ 3176692 h 3482342"/>
              <a:gd name="connsiteX98" fmla="*/ 1190384 w 12192000"/>
              <a:gd name="connsiteY98" fmla="*/ 3203504 h 3482342"/>
              <a:gd name="connsiteX99" fmla="*/ 1094537 w 12192000"/>
              <a:gd name="connsiteY99" fmla="*/ 3229469 h 3482342"/>
              <a:gd name="connsiteX100" fmla="*/ 779276 w 12192000"/>
              <a:gd name="connsiteY100" fmla="*/ 3327290 h 3482342"/>
              <a:gd name="connsiteX101" fmla="*/ 600378 w 12192000"/>
              <a:gd name="connsiteY101" fmla="*/ 3335250 h 3482342"/>
              <a:gd name="connsiteX102" fmla="*/ 493457 w 12192000"/>
              <a:gd name="connsiteY102" fmla="*/ 3365044 h 3482342"/>
              <a:gd name="connsiteX103" fmla="*/ 349402 w 12192000"/>
              <a:gd name="connsiteY103" fmla="*/ 3380897 h 3482342"/>
              <a:gd name="connsiteX104" fmla="*/ 192183 w 12192000"/>
              <a:gd name="connsiteY104" fmla="*/ 3460075 h 3482342"/>
              <a:gd name="connsiteX105" fmla="*/ 46713 w 12192000"/>
              <a:gd name="connsiteY105" fmla="*/ 3462986 h 3482342"/>
              <a:gd name="connsiteX106" fmla="*/ 2765 w 12192000"/>
              <a:gd name="connsiteY106" fmla="*/ 3480770 h 3482342"/>
              <a:gd name="connsiteX107" fmla="*/ 0 w 12192000"/>
              <a:gd name="connsiteY107" fmla="*/ 3482342 h 3482342"/>
              <a:gd name="connsiteX108" fmla="*/ 0 w 12192000"/>
              <a:gd name="connsiteY108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79906 w 12192000"/>
              <a:gd name="connsiteY22" fmla="*/ 1324988 h 3482342"/>
              <a:gd name="connsiteX23" fmla="*/ 10636304 w 12192000"/>
              <a:gd name="connsiteY23" fmla="*/ 13179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495949 w 12192000"/>
              <a:gd name="connsiteY47" fmla="*/ 1902425 h 3482342"/>
              <a:gd name="connsiteX48" fmla="*/ 8236214 w 12192000"/>
              <a:gd name="connsiteY48" fmla="*/ 1909725 h 3482342"/>
              <a:gd name="connsiteX49" fmla="*/ 8132104 w 12192000"/>
              <a:gd name="connsiteY49" fmla="*/ 1895727 h 3482342"/>
              <a:gd name="connsiteX50" fmla="*/ 7918078 w 12192000"/>
              <a:gd name="connsiteY50" fmla="*/ 1862668 h 3482342"/>
              <a:gd name="connsiteX51" fmla="*/ 7817899 w 12192000"/>
              <a:gd name="connsiteY51" fmla="*/ 1862176 h 3482342"/>
              <a:gd name="connsiteX52" fmla="*/ 7768994 w 12192000"/>
              <a:gd name="connsiteY52" fmla="*/ 1855721 h 3482342"/>
              <a:gd name="connsiteX53" fmla="*/ 7618027 w 12192000"/>
              <a:gd name="connsiteY53" fmla="*/ 1830959 h 3482342"/>
              <a:gd name="connsiteX54" fmla="*/ 7449425 w 12192000"/>
              <a:gd name="connsiteY54" fmla="*/ 1810910 h 3482342"/>
              <a:gd name="connsiteX55" fmla="*/ 7342915 w 12192000"/>
              <a:gd name="connsiteY55" fmla="*/ 1819827 h 3482342"/>
              <a:gd name="connsiteX56" fmla="*/ 7255191 w 12192000"/>
              <a:gd name="connsiteY56" fmla="*/ 1834354 h 3482342"/>
              <a:gd name="connsiteX57" fmla="*/ 7131205 w 12192000"/>
              <a:gd name="connsiteY57" fmla="*/ 1845557 h 3482342"/>
              <a:gd name="connsiteX58" fmla="*/ 6941837 w 12192000"/>
              <a:gd name="connsiteY58" fmla="*/ 1840640 h 3482342"/>
              <a:gd name="connsiteX59" fmla="*/ 6837145 w 12192000"/>
              <a:gd name="connsiteY59" fmla="*/ 1870724 h 3482342"/>
              <a:gd name="connsiteX60" fmla="*/ 6753991 w 12192000"/>
              <a:gd name="connsiteY60" fmla="*/ 1860969 h 3482342"/>
              <a:gd name="connsiteX61" fmla="*/ 6727754 w 12192000"/>
              <a:gd name="connsiteY61" fmla="*/ 1882372 h 3482342"/>
              <a:gd name="connsiteX62" fmla="*/ 6723371 w 12192000"/>
              <a:gd name="connsiteY62" fmla="*/ 1886494 h 3482342"/>
              <a:gd name="connsiteX63" fmla="*/ 6702779 w 12192000"/>
              <a:gd name="connsiteY63" fmla="*/ 1893601 h 3482342"/>
              <a:gd name="connsiteX64" fmla="*/ 6686657 w 12192000"/>
              <a:gd name="connsiteY64" fmla="*/ 1907344 h 3482342"/>
              <a:gd name="connsiteX65" fmla="*/ 6651330 w 12192000"/>
              <a:gd name="connsiteY65" fmla="*/ 1922921 h 3482342"/>
              <a:gd name="connsiteX66" fmla="*/ 6622958 w 12192000"/>
              <a:gd name="connsiteY66" fmla="*/ 1936255 h 3482342"/>
              <a:gd name="connsiteX67" fmla="*/ 6522602 w 12192000"/>
              <a:gd name="connsiteY67" fmla="*/ 1954133 h 3482342"/>
              <a:gd name="connsiteX68" fmla="*/ 6444344 w 12192000"/>
              <a:gd name="connsiteY68" fmla="*/ 1969663 h 3482342"/>
              <a:gd name="connsiteX69" fmla="*/ 6409626 w 12192000"/>
              <a:gd name="connsiteY69" fmla="*/ 1978846 h 3482342"/>
              <a:gd name="connsiteX70" fmla="*/ 6333446 w 12192000"/>
              <a:gd name="connsiteY70" fmla="*/ 1997163 h 3482342"/>
              <a:gd name="connsiteX71" fmla="*/ 6294933 w 12192000"/>
              <a:gd name="connsiteY71" fmla="*/ 2019412 h 3482342"/>
              <a:gd name="connsiteX72" fmla="*/ 6238719 w 12192000"/>
              <a:gd name="connsiteY72" fmla="*/ 2042547 h 3482342"/>
              <a:gd name="connsiteX73" fmla="*/ 6142310 w 12192000"/>
              <a:gd name="connsiteY73" fmla="*/ 2092510 h 3482342"/>
              <a:gd name="connsiteX74" fmla="*/ 6056576 w 12192000"/>
              <a:gd name="connsiteY74" fmla="*/ 2134188 h 3482342"/>
              <a:gd name="connsiteX75" fmla="*/ 6007916 w 12192000"/>
              <a:gd name="connsiteY75" fmla="*/ 2143752 h 3482342"/>
              <a:gd name="connsiteX76" fmla="*/ 5947131 w 12192000"/>
              <a:gd name="connsiteY76" fmla="*/ 2148310 h 3482342"/>
              <a:gd name="connsiteX77" fmla="*/ 5898141 w 12192000"/>
              <a:gd name="connsiteY77" fmla="*/ 2144806 h 3482342"/>
              <a:gd name="connsiteX78" fmla="*/ 5855337 w 12192000"/>
              <a:gd name="connsiteY78" fmla="*/ 2137719 h 3482342"/>
              <a:gd name="connsiteX79" fmla="*/ 5817682 w 12192000"/>
              <a:gd name="connsiteY79" fmla="*/ 2157358 h 3482342"/>
              <a:gd name="connsiteX80" fmla="*/ 5735300 w 12192000"/>
              <a:gd name="connsiteY80" fmla="*/ 2158902 h 3482342"/>
              <a:gd name="connsiteX81" fmla="*/ 5591469 w 12192000"/>
              <a:gd name="connsiteY81" fmla="*/ 2178389 h 3482342"/>
              <a:gd name="connsiteX82" fmla="*/ 5452860 w 12192000"/>
              <a:gd name="connsiteY82" fmla="*/ 2180085 h 3482342"/>
              <a:gd name="connsiteX83" fmla="*/ 5414282 w 12192000"/>
              <a:gd name="connsiteY83" fmla="*/ 2183070 h 3482342"/>
              <a:gd name="connsiteX84" fmla="*/ 5368369 w 12192000"/>
              <a:gd name="connsiteY84" fmla="*/ 2204272 h 3482342"/>
              <a:gd name="connsiteX85" fmla="*/ 5336354 w 12192000"/>
              <a:gd name="connsiteY85" fmla="*/ 2218920 h 3482342"/>
              <a:gd name="connsiteX86" fmla="*/ 5291263 w 12192000"/>
              <a:gd name="connsiteY86" fmla="*/ 2239182 h 3482342"/>
              <a:gd name="connsiteX87" fmla="*/ 5255152 w 12192000"/>
              <a:gd name="connsiteY87" fmla="*/ 2247164 h 3482342"/>
              <a:gd name="connsiteX88" fmla="*/ 5233796 w 12192000"/>
              <a:gd name="connsiteY88" fmla="*/ 2268260 h 3482342"/>
              <a:gd name="connsiteX89" fmla="*/ 5212786 w 12192000"/>
              <a:gd name="connsiteY89" fmla="*/ 2296592 h 3482342"/>
              <a:gd name="connsiteX90" fmla="*/ 5173523 w 12192000"/>
              <a:gd name="connsiteY90" fmla="*/ 2309057 h 3482342"/>
              <a:gd name="connsiteX91" fmla="*/ 5123830 w 12192000"/>
              <a:gd name="connsiteY91" fmla="*/ 2307070 h 3482342"/>
              <a:gd name="connsiteX92" fmla="*/ 5065426 w 12192000"/>
              <a:gd name="connsiteY92" fmla="*/ 2324076 h 3482342"/>
              <a:gd name="connsiteX93" fmla="*/ 4975908 w 12192000"/>
              <a:gd name="connsiteY93" fmla="*/ 2364128 h 3482342"/>
              <a:gd name="connsiteX94" fmla="*/ 4913723 w 12192000"/>
              <a:gd name="connsiteY94" fmla="*/ 2385265 h 3482342"/>
              <a:gd name="connsiteX95" fmla="*/ 4746485 w 12192000"/>
              <a:gd name="connsiteY95" fmla="*/ 2451769 h 3482342"/>
              <a:gd name="connsiteX96" fmla="*/ 4681588 w 12192000"/>
              <a:gd name="connsiteY96" fmla="*/ 2467494 h 3482342"/>
              <a:gd name="connsiteX97" fmla="*/ 1783655 w 12192000"/>
              <a:gd name="connsiteY97" fmla="*/ 3163860 h 3482342"/>
              <a:gd name="connsiteX98" fmla="*/ 1325955 w 12192000"/>
              <a:gd name="connsiteY98" fmla="*/ 3176692 h 3482342"/>
              <a:gd name="connsiteX99" fmla="*/ 1190384 w 12192000"/>
              <a:gd name="connsiteY99" fmla="*/ 3203504 h 3482342"/>
              <a:gd name="connsiteX100" fmla="*/ 1094537 w 12192000"/>
              <a:gd name="connsiteY100" fmla="*/ 3229469 h 3482342"/>
              <a:gd name="connsiteX101" fmla="*/ 779276 w 12192000"/>
              <a:gd name="connsiteY101" fmla="*/ 3327290 h 3482342"/>
              <a:gd name="connsiteX102" fmla="*/ 600378 w 12192000"/>
              <a:gd name="connsiteY102" fmla="*/ 3335250 h 3482342"/>
              <a:gd name="connsiteX103" fmla="*/ 493457 w 12192000"/>
              <a:gd name="connsiteY103" fmla="*/ 3365044 h 3482342"/>
              <a:gd name="connsiteX104" fmla="*/ 349402 w 12192000"/>
              <a:gd name="connsiteY104" fmla="*/ 3380897 h 3482342"/>
              <a:gd name="connsiteX105" fmla="*/ 192183 w 12192000"/>
              <a:gd name="connsiteY105" fmla="*/ 3460075 h 3482342"/>
              <a:gd name="connsiteX106" fmla="*/ 46713 w 12192000"/>
              <a:gd name="connsiteY106" fmla="*/ 3462986 h 3482342"/>
              <a:gd name="connsiteX107" fmla="*/ 2765 w 12192000"/>
              <a:gd name="connsiteY107" fmla="*/ 3480770 h 3482342"/>
              <a:gd name="connsiteX108" fmla="*/ 0 w 12192000"/>
              <a:gd name="connsiteY108" fmla="*/ 3482342 h 3482342"/>
              <a:gd name="connsiteX109" fmla="*/ 0 w 12192000"/>
              <a:gd name="connsiteY109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79906 w 12192000"/>
              <a:gd name="connsiteY22" fmla="*/ 1324988 h 3482342"/>
              <a:gd name="connsiteX23" fmla="*/ 10636304 w 12192000"/>
              <a:gd name="connsiteY23" fmla="*/ 13179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495949 w 12192000"/>
              <a:gd name="connsiteY47" fmla="*/ 1902425 h 3482342"/>
              <a:gd name="connsiteX48" fmla="*/ 8236214 w 12192000"/>
              <a:gd name="connsiteY48" fmla="*/ 1909725 h 3482342"/>
              <a:gd name="connsiteX49" fmla="*/ 8132104 w 12192000"/>
              <a:gd name="connsiteY49" fmla="*/ 1895727 h 3482342"/>
              <a:gd name="connsiteX50" fmla="*/ 7918078 w 12192000"/>
              <a:gd name="connsiteY50" fmla="*/ 1862668 h 3482342"/>
              <a:gd name="connsiteX51" fmla="*/ 7817899 w 12192000"/>
              <a:gd name="connsiteY51" fmla="*/ 1862176 h 3482342"/>
              <a:gd name="connsiteX52" fmla="*/ 7768994 w 12192000"/>
              <a:gd name="connsiteY52" fmla="*/ 1855721 h 3482342"/>
              <a:gd name="connsiteX53" fmla="*/ 7618027 w 12192000"/>
              <a:gd name="connsiteY53" fmla="*/ 1830959 h 3482342"/>
              <a:gd name="connsiteX54" fmla="*/ 7449425 w 12192000"/>
              <a:gd name="connsiteY54" fmla="*/ 1810910 h 3482342"/>
              <a:gd name="connsiteX55" fmla="*/ 7342915 w 12192000"/>
              <a:gd name="connsiteY55" fmla="*/ 1819827 h 3482342"/>
              <a:gd name="connsiteX56" fmla="*/ 7255191 w 12192000"/>
              <a:gd name="connsiteY56" fmla="*/ 1834354 h 3482342"/>
              <a:gd name="connsiteX57" fmla="*/ 7131205 w 12192000"/>
              <a:gd name="connsiteY57" fmla="*/ 1845557 h 3482342"/>
              <a:gd name="connsiteX58" fmla="*/ 6941837 w 12192000"/>
              <a:gd name="connsiteY58" fmla="*/ 1840640 h 3482342"/>
              <a:gd name="connsiteX59" fmla="*/ 6837145 w 12192000"/>
              <a:gd name="connsiteY59" fmla="*/ 1870724 h 3482342"/>
              <a:gd name="connsiteX60" fmla="*/ 6753991 w 12192000"/>
              <a:gd name="connsiteY60" fmla="*/ 1860969 h 3482342"/>
              <a:gd name="connsiteX61" fmla="*/ 6727754 w 12192000"/>
              <a:gd name="connsiteY61" fmla="*/ 1882372 h 3482342"/>
              <a:gd name="connsiteX62" fmla="*/ 6723371 w 12192000"/>
              <a:gd name="connsiteY62" fmla="*/ 1886494 h 3482342"/>
              <a:gd name="connsiteX63" fmla="*/ 6702779 w 12192000"/>
              <a:gd name="connsiteY63" fmla="*/ 1893601 h 3482342"/>
              <a:gd name="connsiteX64" fmla="*/ 6686657 w 12192000"/>
              <a:gd name="connsiteY64" fmla="*/ 1907344 h 3482342"/>
              <a:gd name="connsiteX65" fmla="*/ 6651330 w 12192000"/>
              <a:gd name="connsiteY65" fmla="*/ 1922921 h 3482342"/>
              <a:gd name="connsiteX66" fmla="*/ 6622958 w 12192000"/>
              <a:gd name="connsiteY66" fmla="*/ 1936255 h 3482342"/>
              <a:gd name="connsiteX67" fmla="*/ 6522602 w 12192000"/>
              <a:gd name="connsiteY67" fmla="*/ 1954133 h 3482342"/>
              <a:gd name="connsiteX68" fmla="*/ 6444344 w 12192000"/>
              <a:gd name="connsiteY68" fmla="*/ 1969663 h 3482342"/>
              <a:gd name="connsiteX69" fmla="*/ 6409626 w 12192000"/>
              <a:gd name="connsiteY69" fmla="*/ 1978846 h 3482342"/>
              <a:gd name="connsiteX70" fmla="*/ 6333446 w 12192000"/>
              <a:gd name="connsiteY70" fmla="*/ 1997163 h 3482342"/>
              <a:gd name="connsiteX71" fmla="*/ 6294933 w 12192000"/>
              <a:gd name="connsiteY71" fmla="*/ 2019412 h 3482342"/>
              <a:gd name="connsiteX72" fmla="*/ 6238719 w 12192000"/>
              <a:gd name="connsiteY72" fmla="*/ 2042547 h 3482342"/>
              <a:gd name="connsiteX73" fmla="*/ 6138780 w 12192000"/>
              <a:gd name="connsiteY73" fmla="*/ 2081918 h 3482342"/>
              <a:gd name="connsiteX74" fmla="*/ 6056576 w 12192000"/>
              <a:gd name="connsiteY74" fmla="*/ 2134188 h 3482342"/>
              <a:gd name="connsiteX75" fmla="*/ 6007916 w 12192000"/>
              <a:gd name="connsiteY75" fmla="*/ 2143752 h 3482342"/>
              <a:gd name="connsiteX76" fmla="*/ 5947131 w 12192000"/>
              <a:gd name="connsiteY76" fmla="*/ 2148310 h 3482342"/>
              <a:gd name="connsiteX77" fmla="*/ 5898141 w 12192000"/>
              <a:gd name="connsiteY77" fmla="*/ 2144806 h 3482342"/>
              <a:gd name="connsiteX78" fmla="*/ 5855337 w 12192000"/>
              <a:gd name="connsiteY78" fmla="*/ 2137719 h 3482342"/>
              <a:gd name="connsiteX79" fmla="*/ 5817682 w 12192000"/>
              <a:gd name="connsiteY79" fmla="*/ 2157358 h 3482342"/>
              <a:gd name="connsiteX80" fmla="*/ 5735300 w 12192000"/>
              <a:gd name="connsiteY80" fmla="*/ 2158902 h 3482342"/>
              <a:gd name="connsiteX81" fmla="*/ 5591469 w 12192000"/>
              <a:gd name="connsiteY81" fmla="*/ 2178389 h 3482342"/>
              <a:gd name="connsiteX82" fmla="*/ 5452860 w 12192000"/>
              <a:gd name="connsiteY82" fmla="*/ 2180085 h 3482342"/>
              <a:gd name="connsiteX83" fmla="*/ 5414282 w 12192000"/>
              <a:gd name="connsiteY83" fmla="*/ 2183070 h 3482342"/>
              <a:gd name="connsiteX84" fmla="*/ 5368369 w 12192000"/>
              <a:gd name="connsiteY84" fmla="*/ 2204272 h 3482342"/>
              <a:gd name="connsiteX85" fmla="*/ 5336354 w 12192000"/>
              <a:gd name="connsiteY85" fmla="*/ 2218920 h 3482342"/>
              <a:gd name="connsiteX86" fmla="*/ 5291263 w 12192000"/>
              <a:gd name="connsiteY86" fmla="*/ 2239182 h 3482342"/>
              <a:gd name="connsiteX87" fmla="*/ 5255152 w 12192000"/>
              <a:gd name="connsiteY87" fmla="*/ 2247164 h 3482342"/>
              <a:gd name="connsiteX88" fmla="*/ 5233796 w 12192000"/>
              <a:gd name="connsiteY88" fmla="*/ 2268260 h 3482342"/>
              <a:gd name="connsiteX89" fmla="*/ 5212786 w 12192000"/>
              <a:gd name="connsiteY89" fmla="*/ 2296592 h 3482342"/>
              <a:gd name="connsiteX90" fmla="*/ 5173523 w 12192000"/>
              <a:gd name="connsiteY90" fmla="*/ 2309057 h 3482342"/>
              <a:gd name="connsiteX91" fmla="*/ 5123830 w 12192000"/>
              <a:gd name="connsiteY91" fmla="*/ 2307070 h 3482342"/>
              <a:gd name="connsiteX92" fmla="*/ 5065426 w 12192000"/>
              <a:gd name="connsiteY92" fmla="*/ 2324076 h 3482342"/>
              <a:gd name="connsiteX93" fmla="*/ 4975908 w 12192000"/>
              <a:gd name="connsiteY93" fmla="*/ 2364128 h 3482342"/>
              <a:gd name="connsiteX94" fmla="*/ 4913723 w 12192000"/>
              <a:gd name="connsiteY94" fmla="*/ 2385265 h 3482342"/>
              <a:gd name="connsiteX95" fmla="*/ 4746485 w 12192000"/>
              <a:gd name="connsiteY95" fmla="*/ 2451769 h 3482342"/>
              <a:gd name="connsiteX96" fmla="*/ 4681588 w 12192000"/>
              <a:gd name="connsiteY96" fmla="*/ 2467494 h 3482342"/>
              <a:gd name="connsiteX97" fmla="*/ 1783655 w 12192000"/>
              <a:gd name="connsiteY97" fmla="*/ 3163860 h 3482342"/>
              <a:gd name="connsiteX98" fmla="*/ 1325955 w 12192000"/>
              <a:gd name="connsiteY98" fmla="*/ 3176692 h 3482342"/>
              <a:gd name="connsiteX99" fmla="*/ 1190384 w 12192000"/>
              <a:gd name="connsiteY99" fmla="*/ 3203504 h 3482342"/>
              <a:gd name="connsiteX100" fmla="*/ 1094537 w 12192000"/>
              <a:gd name="connsiteY100" fmla="*/ 3229469 h 3482342"/>
              <a:gd name="connsiteX101" fmla="*/ 779276 w 12192000"/>
              <a:gd name="connsiteY101" fmla="*/ 3327290 h 3482342"/>
              <a:gd name="connsiteX102" fmla="*/ 600378 w 12192000"/>
              <a:gd name="connsiteY102" fmla="*/ 3335250 h 3482342"/>
              <a:gd name="connsiteX103" fmla="*/ 493457 w 12192000"/>
              <a:gd name="connsiteY103" fmla="*/ 3365044 h 3482342"/>
              <a:gd name="connsiteX104" fmla="*/ 349402 w 12192000"/>
              <a:gd name="connsiteY104" fmla="*/ 3380897 h 3482342"/>
              <a:gd name="connsiteX105" fmla="*/ 192183 w 12192000"/>
              <a:gd name="connsiteY105" fmla="*/ 3460075 h 3482342"/>
              <a:gd name="connsiteX106" fmla="*/ 46713 w 12192000"/>
              <a:gd name="connsiteY106" fmla="*/ 3462986 h 3482342"/>
              <a:gd name="connsiteX107" fmla="*/ 2765 w 12192000"/>
              <a:gd name="connsiteY107" fmla="*/ 3480770 h 3482342"/>
              <a:gd name="connsiteX108" fmla="*/ 0 w 12192000"/>
              <a:gd name="connsiteY108" fmla="*/ 3482342 h 3482342"/>
              <a:gd name="connsiteX109" fmla="*/ 0 w 12192000"/>
              <a:gd name="connsiteY109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79906 w 12192000"/>
              <a:gd name="connsiteY22" fmla="*/ 1324988 h 3482342"/>
              <a:gd name="connsiteX23" fmla="*/ 10636304 w 12192000"/>
              <a:gd name="connsiteY23" fmla="*/ 13179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495949 w 12192000"/>
              <a:gd name="connsiteY47" fmla="*/ 1902425 h 3482342"/>
              <a:gd name="connsiteX48" fmla="*/ 8236214 w 12192000"/>
              <a:gd name="connsiteY48" fmla="*/ 1909725 h 3482342"/>
              <a:gd name="connsiteX49" fmla="*/ 8132104 w 12192000"/>
              <a:gd name="connsiteY49" fmla="*/ 1895727 h 3482342"/>
              <a:gd name="connsiteX50" fmla="*/ 7918078 w 12192000"/>
              <a:gd name="connsiteY50" fmla="*/ 1862668 h 3482342"/>
              <a:gd name="connsiteX51" fmla="*/ 7817899 w 12192000"/>
              <a:gd name="connsiteY51" fmla="*/ 1862176 h 3482342"/>
              <a:gd name="connsiteX52" fmla="*/ 7768994 w 12192000"/>
              <a:gd name="connsiteY52" fmla="*/ 1855721 h 3482342"/>
              <a:gd name="connsiteX53" fmla="*/ 7618027 w 12192000"/>
              <a:gd name="connsiteY53" fmla="*/ 1830959 h 3482342"/>
              <a:gd name="connsiteX54" fmla="*/ 7449425 w 12192000"/>
              <a:gd name="connsiteY54" fmla="*/ 1810910 h 3482342"/>
              <a:gd name="connsiteX55" fmla="*/ 7342915 w 12192000"/>
              <a:gd name="connsiteY55" fmla="*/ 1819827 h 3482342"/>
              <a:gd name="connsiteX56" fmla="*/ 7255191 w 12192000"/>
              <a:gd name="connsiteY56" fmla="*/ 1834354 h 3482342"/>
              <a:gd name="connsiteX57" fmla="*/ 7131205 w 12192000"/>
              <a:gd name="connsiteY57" fmla="*/ 1845557 h 3482342"/>
              <a:gd name="connsiteX58" fmla="*/ 6941837 w 12192000"/>
              <a:gd name="connsiteY58" fmla="*/ 1840640 h 3482342"/>
              <a:gd name="connsiteX59" fmla="*/ 6837145 w 12192000"/>
              <a:gd name="connsiteY59" fmla="*/ 1870724 h 3482342"/>
              <a:gd name="connsiteX60" fmla="*/ 6753991 w 12192000"/>
              <a:gd name="connsiteY60" fmla="*/ 1860969 h 3482342"/>
              <a:gd name="connsiteX61" fmla="*/ 6727754 w 12192000"/>
              <a:gd name="connsiteY61" fmla="*/ 1882372 h 3482342"/>
              <a:gd name="connsiteX62" fmla="*/ 6723371 w 12192000"/>
              <a:gd name="connsiteY62" fmla="*/ 1886494 h 3482342"/>
              <a:gd name="connsiteX63" fmla="*/ 6702779 w 12192000"/>
              <a:gd name="connsiteY63" fmla="*/ 1893601 h 3482342"/>
              <a:gd name="connsiteX64" fmla="*/ 6686657 w 12192000"/>
              <a:gd name="connsiteY64" fmla="*/ 1907344 h 3482342"/>
              <a:gd name="connsiteX65" fmla="*/ 6651330 w 12192000"/>
              <a:gd name="connsiteY65" fmla="*/ 1922921 h 3482342"/>
              <a:gd name="connsiteX66" fmla="*/ 6622958 w 12192000"/>
              <a:gd name="connsiteY66" fmla="*/ 1936255 h 3482342"/>
              <a:gd name="connsiteX67" fmla="*/ 6522602 w 12192000"/>
              <a:gd name="connsiteY67" fmla="*/ 1954133 h 3482342"/>
              <a:gd name="connsiteX68" fmla="*/ 6444344 w 12192000"/>
              <a:gd name="connsiteY68" fmla="*/ 1969663 h 3482342"/>
              <a:gd name="connsiteX69" fmla="*/ 6409626 w 12192000"/>
              <a:gd name="connsiteY69" fmla="*/ 1978846 h 3482342"/>
              <a:gd name="connsiteX70" fmla="*/ 6333446 w 12192000"/>
              <a:gd name="connsiteY70" fmla="*/ 1997163 h 3482342"/>
              <a:gd name="connsiteX71" fmla="*/ 6294933 w 12192000"/>
              <a:gd name="connsiteY71" fmla="*/ 2019412 h 3482342"/>
              <a:gd name="connsiteX72" fmla="*/ 6238719 w 12192000"/>
              <a:gd name="connsiteY72" fmla="*/ 2042547 h 3482342"/>
              <a:gd name="connsiteX73" fmla="*/ 6187205 w 12192000"/>
              <a:gd name="connsiteY73" fmla="*/ 2060048 h 3482342"/>
              <a:gd name="connsiteX74" fmla="*/ 6138780 w 12192000"/>
              <a:gd name="connsiteY74" fmla="*/ 2081918 h 3482342"/>
              <a:gd name="connsiteX75" fmla="*/ 6056576 w 12192000"/>
              <a:gd name="connsiteY75" fmla="*/ 2134188 h 3482342"/>
              <a:gd name="connsiteX76" fmla="*/ 6007916 w 12192000"/>
              <a:gd name="connsiteY76" fmla="*/ 2143752 h 3482342"/>
              <a:gd name="connsiteX77" fmla="*/ 5947131 w 12192000"/>
              <a:gd name="connsiteY77" fmla="*/ 2148310 h 3482342"/>
              <a:gd name="connsiteX78" fmla="*/ 5898141 w 12192000"/>
              <a:gd name="connsiteY78" fmla="*/ 2144806 h 3482342"/>
              <a:gd name="connsiteX79" fmla="*/ 5855337 w 12192000"/>
              <a:gd name="connsiteY79" fmla="*/ 2137719 h 3482342"/>
              <a:gd name="connsiteX80" fmla="*/ 5817682 w 12192000"/>
              <a:gd name="connsiteY80" fmla="*/ 2157358 h 3482342"/>
              <a:gd name="connsiteX81" fmla="*/ 5735300 w 12192000"/>
              <a:gd name="connsiteY81" fmla="*/ 2158902 h 3482342"/>
              <a:gd name="connsiteX82" fmla="*/ 5591469 w 12192000"/>
              <a:gd name="connsiteY82" fmla="*/ 2178389 h 3482342"/>
              <a:gd name="connsiteX83" fmla="*/ 5452860 w 12192000"/>
              <a:gd name="connsiteY83" fmla="*/ 2180085 h 3482342"/>
              <a:gd name="connsiteX84" fmla="*/ 5414282 w 12192000"/>
              <a:gd name="connsiteY84" fmla="*/ 2183070 h 3482342"/>
              <a:gd name="connsiteX85" fmla="*/ 5368369 w 12192000"/>
              <a:gd name="connsiteY85" fmla="*/ 2204272 h 3482342"/>
              <a:gd name="connsiteX86" fmla="*/ 5336354 w 12192000"/>
              <a:gd name="connsiteY86" fmla="*/ 2218920 h 3482342"/>
              <a:gd name="connsiteX87" fmla="*/ 5291263 w 12192000"/>
              <a:gd name="connsiteY87" fmla="*/ 2239182 h 3482342"/>
              <a:gd name="connsiteX88" fmla="*/ 5255152 w 12192000"/>
              <a:gd name="connsiteY88" fmla="*/ 2247164 h 3482342"/>
              <a:gd name="connsiteX89" fmla="*/ 5233796 w 12192000"/>
              <a:gd name="connsiteY89" fmla="*/ 2268260 h 3482342"/>
              <a:gd name="connsiteX90" fmla="*/ 5212786 w 12192000"/>
              <a:gd name="connsiteY90" fmla="*/ 2296592 h 3482342"/>
              <a:gd name="connsiteX91" fmla="*/ 5173523 w 12192000"/>
              <a:gd name="connsiteY91" fmla="*/ 2309057 h 3482342"/>
              <a:gd name="connsiteX92" fmla="*/ 5123830 w 12192000"/>
              <a:gd name="connsiteY92" fmla="*/ 2307070 h 3482342"/>
              <a:gd name="connsiteX93" fmla="*/ 5065426 w 12192000"/>
              <a:gd name="connsiteY93" fmla="*/ 2324076 h 3482342"/>
              <a:gd name="connsiteX94" fmla="*/ 4975908 w 12192000"/>
              <a:gd name="connsiteY94" fmla="*/ 2364128 h 3482342"/>
              <a:gd name="connsiteX95" fmla="*/ 4913723 w 12192000"/>
              <a:gd name="connsiteY95" fmla="*/ 2385265 h 3482342"/>
              <a:gd name="connsiteX96" fmla="*/ 4746485 w 12192000"/>
              <a:gd name="connsiteY96" fmla="*/ 2451769 h 3482342"/>
              <a:gd name="connsiteX97" fmla="*/ 4681588 w 12192000"/>
              <a:gd name="connsiteY97" fmla="*/ 2467494 h 3482342"/>
              <a:gd name="connsiteX98" fmla="*/ 1783655 w 12192000"/>
              <a:gd name="connsiteY98" fmla="*/ 3163860 h 3482342"/>
              <a:gd name="connsiteX99" fmla="*/ 1325955 w 12192000"/>
              <a:gd name="connsiteY99" fmla="*/ 3176692 h 3482342"/>
              <a:gd name="connsiteX100" fmla="*/ 1190384 w 12192000"/>
              <a:gd name="connsiteY100" fmla="*/ 3203504 h 3482342"/>
              <a:gd name="connsiteX101" fmla="*/ 1094537 w 12192000"/>
              <a:gd name="connsiteY101" fmla="*/ 3229469 h 3482342"/>
              <a:gd name="connsiteX102" fmla="*/ 779276 w 12192000"/>
              <a:gd name="connsiteY102" fmla="*/ 3327290 h 3482342"/>
              <a:gd name="connsiteX103" fmla="*/ 600378 w 12192000"/>
              <a:gd name="connsiteY103" fmla="*/ 3335250 h 3482342"/>
              <a:gd name="connsiteX104" fmla="*/ 493457 w 12192000"/>
              <a:gd name="connsiteY104" fmla="*/ 3365044 h 3482342"/>
              <a:gd name="connsiteX105" fmla="*/ 349402 w 12192000"/>
              <a:gd name="connsiteY105" fmla="*/ 3380897 h 3482342"/>
              <a:gd name="connsiteX106" fmla="*/ 192183 w 12192000"/>
              <a:gd name="connsiteY106" fmla="*/ 3460075 h 3482342"/>
              <a:gd name="connsiteX107" fmla="*/ 46713 w 12192000"/>
              <a:gd name="connsiteY107" fmla="*/ 3462986 h 3482342"/>
              <a:gd name="connsiteX108" fmla="*/ 2765 w 12192000"/>
              <a:gd name="connsiteY108" fmla="*/ 3480770 h 3482342"/>
              <a:gd name="connsiteX109" fmla="*/ 0 w 12192000"/>
              <a:gd name="connsiteY109" fmla="*/ 3482342 h 3482342"/>
              <a:gd name="connsiteX110" fmla="*/ 0 w 12192000"/>
              <a:gd name="connsiteY110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79906 w 12192000"/>
              <a:gd name="connsiteY22" fmla="*/ 1324988 h 3482342"/>
              <a:gd name="connsiteX23" fmla="*/ 10636304 w 12192000"/>
              <a:gd name="connsiteY23" fmla="*/ 13179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495949 w 12192000"/>
              <a:gd name="connsiteY47" fmla="*/ 1902425 h 3482342"/>
              <a:gd name="connsiteX48" fmla="*/ 8236214 w 12192000"/>
              <a:gd name="connsiteY48" fmla="*/ 1909725 h 3482342"/>
              <a:gd name="connsiteX49" fmla="*/ 8132104 w 12192000"/>
              <a:gd name="connsiteY49" fmla="*/ 1895727 h 3482342"/>
              <a:gd name="connsiteX50" fmla="*/ 7918078 w 12192000"/>
              <a:gd name="connsiteY50" fmla="*/ 1862668 h 3482342"/>
              <a:gd name="connsiteX51" fmla="*/ 7817899 w 12192000"/>
              <a:gd name="connsiteY51" fmla="*/ 1862176 h 3482342"/>
              <a:gd name="connsiteX52" fmla="*/ 7768994 w 12192000"/>
              <a:gd name="connsiteY52" fmla="*/ 1855721 h 3482342"/>
              <a:gd name="connsiteX53" fmla="*/ 7618027 w 12192000"/>
              <a:gd name="connsiteY53" fmla="*/ 1830959 h 3482342"/>
              <a:gd name="connsiteX54" fmla="*/ 7449425 w 12192000"/>
              <a:gd name="connsiteY54" fmla="*/ 1810910 h 3482342"/>
              <a:gd name="connsiteX55" fmla="*/ 7342915 w 12192000"/>
              <a:gd name="connsiteY55" fmla="*/ 1819827 h 3482342"/>
              <a:gd name="connsiteX56" fmla="*/ 7255191 w 12192000"/>
              <a:gd name="connsiteY56" fmla="*/ 1834354 h 3482342"/>
              <a:gd name="connsiteX57" fmla="*/ 7131205 w 12192000"/>
              <a:gd name="connsiteY57" fmla="*/ 1845557 h 3482342"/>
              <a:gd name="connsiteX58" fmla="*/ 6941837 w 12192000"/>
              <a:gd name="connsiteY58" fmla="*/ 1840640 h 3482342"/>
              <a:gd name="connsiteX59" fmla="*/ 6837145 w 12192000"/>
              <a:gd name="connsiteY59" fmla="*/ 1870724 h 3482342"/>
              <a:gd name="connsiteX60" fmla="*/ 6753991 w 12192000"/>
              <a:gd name="connsiteY60" fmla="*/ 1860969 h 3482342"/>
              <a:gd name="connsiteX61" fmla="*/ 6727754 w 12192000"/>
              <a:gd name="connsiteY61" fmla="*/ 1882372 h 3482342"/>
              <a:gd name="connsiteX62" fmla="*/ 6723371 w 12192000"/>
              <a:gd name="connsiteY62" fmla="*/ 1886494 h 3482342"/>
              <a:gd name="connsiteX63" fmla="*/ 6702779 w 12192000"/>
              <a:gd name="connsiteY63" fmla="*/ 1893601 h 3482342"/>
              <a:gd name="connsiteX64" fmla="*/ 6686657 w 12192000"/>
              <a:gd name="connsiteY64" fmla="*/ 1907344 h 3482342"/>
              <a:gd name="connsiteX65" fmla="*/ 6651330 w 12192000"/>
              <a:gd name="connsiteY65" fmla="*/ 1922921 h 3482342"/>
              <a:gd name="connsiteX66" fmla="*/ 6622958 w 12192000"/>
              <a:gd name="connsiteY66" fmla="*/ 1936255 h 3482342"/>
              <a:gd name="connsiteX67" fmla="*/ 6522602 w 12192000"/>
              <a:gd name="connsiteY67" fmla="*/ 1954133 h 3482342"/>
              <a:gd name="connsiteX68" fmla="*/ 6444344 w 12192000"/>
              <a:gd name="connsiteY68" fmla="*/ 1969663 h 3482342"/>
              <a:gd name="connsiteX69" fmla="*/ 6409626 w 12192000"/>
              <a:gd name="connsiteY69" fmla="*/ 1978846 h 3482342"/>
              <a:gd name="connsiteX70" fmla="*/ 6333446 w 12192000"/>
              <a:gd name="connsiteY70" fmla="*/ 1997163 h 3482342"/>
              <a:gd name="connsiteX71" fmla="*/ 6294933 w 12192000"/>
              <a:gd name="connsiteY71" fmla="*/ 2019412 h 3482342"/>
              <a:gd name="connsiteX72" fmla="*/ 6238719 w 12192000"/>
              <a:gd name="connsiteY72" fmla="*/ 2042547 h 3482342"/>
              <a:gd name="connsiteX73" fmla="*/ 6187205 w 12192000"/>
              <a:gd name="connsiteY73" fmla="*/ 2060048 h 3482342"/>
              <a:gd name="connsiteX74" fmla="*/ 6138780 w 12192000"/>
              <a:gd name="connsiteY74" fmla="*/ 2081918 h 3482342"/>
              <a:gd name="connsiteX75" fmla="*/ 6120125 w 12192000"/>
              <a:gd name="connsiteY75" fmla="*/ 2109475 h 3482342"/>
              <a:gd name="connsiteX76" fmla="*/ 6056576 w 12192000"/>
              <a:gd name="connsiteY76" fmla="*/ 2134188 h 3482342"/>
              <a:gd name="connsiteX77" fmla="*/ 6007916 w 12192000"/>
              <a:gd name="connsiteY77" fmla="*/ 2143752 h 3482342"/>
              <a:gd name="connsiteX78" fmla="*/ 5947131 w 12192000"/>
              <a:gd name="connsiteY78" fmla="*/ 2148310 h 3482342"/>
              <a:gd name="connsiteX79" fmla="*/ 5898141 w 12192000"/>
              <a:gd name="connsiteY79" fmla="*/ 2144806 h 3482342"/>
              <a:gd name="connsiteX80" fmla="*/ 5855337 w 12192000"/>
              <a:gd name="connsiteY80" fmla="*/ 2137719 h 3482342"/>
              <a:gd name="connsiteX81" fmla="*/ 5817682 w 12192000"/>
              <a:gd name="connsiteY81" fmla="*/ 2157358 h 3482342"/>
              <a:gd name="connsiteX82" fmla="*/ 5735300 w 12192000"/>
              <a:gd name="connsiteY82" fmla="*/ 2158902 h 3482342"/>
              <a:gd name="connsiteX83" fmla="*/ 5591469 w 12192000"/>
              <a:gd name="connsiteY83" fmla="*/ 2178389 h 3482342"/>
              <a:gd name="connsiteX84" fmla="*/ 5452860 w 12192000"/>
              <a:gd name="connsiteY84" fmla="*/ 2180085 h 3482342"/>
              <a:gd name="connsiteX85" fmla="*/ 5414282 w 12192000"/>
              <a:gd name="connsiteY85" fmla="*/ 2183070 h 3482342"/>
              <a:gd name="connsiteX86" fmla="*/ 5368369 w 12192000"/>
              <a:gd name="connsiteY86" fmla="*/ 2204272 h 3482342"/>
              <a:gd name="connsiteX87" fmla="*/ 5336354 w 12192000"/>
              <a:gd name="connsiteY87" fmla="*/ 2218920 h 3482342"/>
              <a:gd name="connsiteX88" fmla="*/ 5291263 w 12192000"/>
              <a:gd name="connsiteY88" fmla="*/ 2239182 h 3482342"/>
              <a:gd name="connsiteX89" fmla="*/ 5255152 w 12192000"/>
              <a:gd name="connsiteY89" fmla="*/ 2247164 h 3482342"/>
              <a:gd name="connsiteX90" fmla="*/ 5233796 w 12192000"/>
              <a:gd name="connsiteY90" fmla="*/ 2268260 h 3482342"/>
              <a:gd name="connsiteX91" fmla="*/ 5212786 w 12192000"/>
              <a:gd name="connsiteY91" fmla="*/ 2296592 h 3482342"/>
              <a:gd name="connsiteX92" fmla="*/ 5173523 w 12192000"/>
              <a:gd name="connsiteY92" fmla="*/ 2309057 h 3482342"/>
              <a:gd name="connsiteX93" fmla="*/ 5123830 w 12192000"/>
              <a:gd name="connsiteY93" fmla="*/ 2307070 h 3482342"/>
              <a:gd name="connsiteX94" fmla="*/ 5065426 w 12192000"/>
              <a:gd name="connsiteY94" fmla="*/ 2324076 h 3482342"/>
              <a:gd name="connsiteX95" fmla="*/ 4975908 w 12192000"/>
              <a:gd name="connsiteY95" fmla="*/ 2364128 h 3482342"/>
              <a:gd name="connsiteX96" fmla="*/ 4913723 w 12192000"/>
              <a:gd name="connsiteY96" fmla="*/ 2385265 h 3482342"/>
              <a:gd name="connsiteX97" fmla="*/ 4746485 w 12192000"/>
              <a:gd name="connsiteY97" fmla="*/ 2451769 h 3482342"/>
              <a:gd name="connsiteX98" fmla="*/ 4681588 w 12192000"/>
              <a:gd name="connsiteY98" fmla="*/ 2467494 h 3482342"/>
              <a:gd name="connsiteX99" fmla="*/ 1783655 w 12192000"/>
              <a:gd name="connsiteY99" fmla="*/ 3163860 h 3482342"/>
              <a:gd name="connsiteX100" fmla="*/ 1325955 w 12192000"/>
              <a:gd name="connsiteY100" fmla="*/ 3176692 h 3482342"/>
              <a:gd name="connsiteX101" fmla="*/ 1190384 w 12192000"/>
              <a:gd name="connsiteY101" fmla="*/ 3203504 h 3482342"/>
              <a:gd name="connsiteX102" fmla="*/ 1094537 w 12192000"/>
              <a:gd name="connsiteY102" fmla="*/ 3229469 h 3482342"/>
              <a:gd name="connsiteX103" fmla="*/ 779276 w 12192000"/>
              <a:gd name="connsiteY103" fmla="*/ 3327290 h 3482342"/>
              <a:gd name="connsiteX104" fmla="*/ 600378 w 12192000"/>
              <a:gd name="connsiteY104" fmla="*/ 3335250 h 3482342"/>
              <a:gd name="connsiteX105" fmla="*/ 493457 w 12192000"/>
              <a:gd name="connsiteY105" fmla="*/ 3365044 h 3482342"/>
              <a:gd name="connsiteX106" fmla="*/ 349402 w 12192000"/>
              <a:gd name="connsiteY106" fmla="*/ 3380897 h 3482342"/>
              <a:gd name="connsiteX107" fmla="*/ 192183 w 12192000"/>
              <a:gd name="connsiteY107" fmla="*/ 3460075 h 3482342"/>
              <a:gd name="connsiteX108" fmla="*/ 46713 w 12192000"/>
              <a:gd name="connsiteY108" fmla="*/ 3462986 h 3482342"/>
              <a:gd name="connsiteX109" fmla="*/ 2765 w 12192000"/>
              <a:gd name="connsiteY109" fmla="*/ 3480770 h 3482342"/>
              <a:gd name="connsiteX110" fmla="*/ 0 w 12192000"/>
              <a:gd name="connsiteY110" fmla="*/ 3482342 h 3482342"/>
              <a:gd name="connsiteX111" fmla="*/ 0 w 12192000"/>
              <a:gd name="connsiteY111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79906 w 12192000"/>
              <a:gd name="connsiteY22" fmla="*/ 1324988 h 3482342"/>
              <a:gd name="connsiteX23" fmla="*/ 10636304 w 12192000"/>
              <a:gd name="connsiteY23" fmla="*/ 13179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495949 w 12192000"/>
              <a:gd name="connsiteY47" fmla="*/ 1902425 h 3482342"/>
              <a:gd name="connsiteX48" fmla="*/ 8236214 w 12192000"/>
              <a:gd name="connsiteY48" fmla="*/ 1909725 h 3482342"/>
              <a:gd name="connsiteX49" fmla="*/ 8132104 w 12192000"/>
              <a:gd name="connsiteY49" fmla="*/ 1895727 h 3482342"/>
              <a:gd name="connsiteX50" fmla="*/ 7918078 w 12192000"/>
              <a:gd name="connsiteY50" fmla="*/ 1862668 h 3482342"/>
              <a:gd name="connsiteX51" fmla="*/ 7817899 w 12192000"/>
              <a:gd name="connsiteY51" fmla="*/ 1862176 h 3482342"/>
              <a:gd name="connsiteX52" fmla="*/ 7768994 w 12192000"/>
              <a:gd name="connsiteY52" fmla="*/ 1855721 h 3482342"/>
              <a:gd name="connsiteX53" fmla="*/ 7618027 w 12192000"/>
              <a:gd name="connsiteY53" fmla="*/ 1830959 h 3482342"/>
              <a:gd name="connsiteX54" fmla="*/ 7449425 w 12192000"/>
              <a:gd name="connsiteY54" fmla="*/ 1810910 h 3482342"/>
              <a:gd name="connsiteX55" fmla="*/ 7342915 w 12192000"/>
              <a:gd name="connsiteY55" fmla="*/ 1819827 h 3482342"/>
              <a:gd name="connsiteX56" fmla="*/ 7255191 w 12192000"/>
              <a:gd name="connsiteY56" fmla="*/ 1834354 h 3482342"/>
              <a:gd name="connsiteX57" fmla="*/ 7131205 w 12192000"/>
              <a:gd name="connsiteY57" fmla="*/ 1845557 h 3482342"/>
              <a:gd name="connsiteX58" fmla="*/ 6941837 w 12192000"/>
              <a:gd name="connsiteY58" fmla="*/ 1840640 h 3482342"/>
              <a:gd name="connsiteX59" fmla="*/ 6837145 w 12192000"/>
              <a:gd name="connsiteY59" fmla="*/ 1870724 h 3482342"/>
              <a:gd name="connsiteX60" fmla="*/ 6753991 w 12192000"/>
              <a:gd name="connsiteY60" fmla="*/ 1860969 h 3482342"/>
              <a:gd name="connsiteX61" fmla="*/ 6727754 w 12192000"/>
              <a:gd name="connsiteY61" fmla="*/ 1882372 h 3482342"/>
              <a:gd name="connsiteX62" fmla="*/ 6723371 w 12192000"/>
              <a:gd name="connsiteY62" fmla="*/ 1886494 h 3482342"/>
              <a:gd name="connsiteX63" fmla="*/ 6702779 w 12192000"/>
              <a:gd name="connsiteY63" fmla="*/ 1893601 h 3482342"/>
              <a:gd name="connsiteX64" fmla="*/ 6686657 w 12192000"/>
              <a:gd name="connsiteY64" fmla="*/ 1907344 h 3482342"/>
              <a:gd name="connsiteX65" fmla="*/ 6651330 w 12192000"/>
              <a:gd name="connsiteY65" fmla="*/ 1922921 h 3482342"/>
              <a:gd name="connsiteX66" fmla="*/ 6622958 w 12192000"/>
              <a:gd name="connsiteY66" fmla="*/ 1936255 h 3482342"/>
              <a:gd name="connsiteX67" fmla="*/ 6522602 w 12192000"/>
              <a:gd name="connsiteY67" fmla="*/ 1954133 h 3482342"/>
              <a:gd name="connsiteX68" fmla="*/ 6444344 w 12192000"/>
              <a:gd name="connsiteY68" fmla="*/ 1969663 h 3482342"/>
              <a:gd name="connsiteX69" fmla="*/ 6409626 w 12192000"/>
              <a:gd name="connsiteY69" fmla="*/ 1978846 h 3482342"/>
              <a:gd name="connsiteX70" fmla="*/ 6333446 w 12192000"/>
              <a:gd name="connsiteY70" fmla="*/ 1997163 h 3482342"/>
              <a:gd name="connsiteX71" fmla="*/ 6294933 w 12192000"/>
              <a:gd name="connsiteY71" fmla="*/ 2019412 h 3482342"/>
              <a:gd name="connsiteX72" fmla="*/ 6238719 w 12192000"/>
              <a:gd name="connsiteY72" fmla="*/ 2042547 h 3482342"/>
              <a:gd name="connsiteX73" fmla="*/ 6187205 w 12192000"/>
              <a:gd name="connsiteY73" fmla="*/ 2060048 h 3482342"/>
              <a:gd name="connsiteX74" fmla="*/ 6138780 w 12192000"/>
              <a:gd name="connsiteY74" fmla="*/ 2081918 h 3482342"/>
              <a:gd name="connsiteX75" fmla="*/ 6120125 w 12192000"/>
              <a:gd name="connsiteY75" fmla="*/ 2109475 h 3482342"/>
              <a:gd name="connsiteX76" fmla="*/ 6056576 w 12192000"/>
              <a:gd name="connsiteY76" fmla="*/ 2120066 h 3482342"/>
              <a:gd name="connsiteX77" fmla="*/ 6007916 w 12192000"/>
              <a:gd name="connsiteY77" fmla="*/ 2143752 h 3482342"/>
              <a:gd name="connsiteX78" fmla="*/ 5947131 w 12192000"/>
              <a:gd name="connsiteY78" fmla="*/ 2148310 h 3482342"/>
              <a:gd name="connsiteX79" fmla="*/ 5898141 w 12192000"/>
              <a:gd name="connsiteY79" fmla="*/ 2144806 h 3482342"/>
              <a:gd name="connsiteX80" fmla="*/ 5855337 w 12192000"/>
              <a:gd name="connsiteY80" fmla="*/ 2137719 h 3482342"/>
              <a:gd name="connsiteX81" fmla="*/ 5817682 w 12192000"/>
              <a:gd name="connsiteY81" fmla="*/ 2157358 h 3482342"/>
              <a:gd name="connsiteX82" fmla="*/ 5735300 w 12192000"/>
              <a:gd name="connsiteY82" fmla="*/ 2158902 h 3482342"/>
              <a:gd name="connsiteX83" fmla="*/ 5591469 w 12192000"/>
              <a:gd name="connsiteY83" fmla="*/ 2178389 h 3482342"/>
              <a:gd name="connsiteX84" fmla="*/ 5452860 w 12192000"/>
              <a:gd name="connsiteY84" fmla="*/ 2180085 h 3482342"/>
              <a:gd name="connsiteX85" fmla="*/ 5414282 w 12192000"/>
              <a:gd name="connsiteY85" fmla="*/ 2183070 h 3482342"/>
              <a:gd name="connsiteX86" fmla="*/ 5368369 w 12192000"/>
              <a:gd name="connsiteY86" fmla="*/ 2204272 h 3482342"/>
              <a:gd name="connsiteX87" fmla="*/ 5336354 w 12192000"/>
              <a:gd name="connsiteY87" fmla="*/ 2218920 h 3482342"/>
              <a:gd name="connsiteX88" fmla="*/ 5291263 w 12192000"/>
              <a:gd name="connsiteY88" fmla="*/ 2239182 h 3482342"/>
              <a:gd name="connsiteX89" fmla="*/ 5255152 w 12192000"/>
              <a:gd name="connsiteY89" fmla="*/ 2247164 h 3482342"/>
              <a:gd name="connsiteX90" fmla="*/ 5233796 w 12192000"/>
              <a:gd name="connsiteY90" fmla="*/ 2268260 h 3482342"/>
              <a:gd name="connsiteX91" fmla="*/ 5212786 w 12192000"/>
              <a:gd name="connsiteY91" fmla="*/ 2296592 h 3482342"/>
              <a:gd name="connsiteX92" fmla="*/ 5173523 w 12192000"/>
              <a:gd name="connsiteY92" fmla="*/ 2309057 h 3482342"/>
              <a:gd name="connsiteX93" fmla="*/ 5123830 w 12192000"/>
              <a:gd name="connsiteY93" fmla="*/ 2307070 h 3482342"/>
              <a:gd name="connsiteX94" fmla="*/ 5065426 w 12192000"/>
              <a:gd name="connsiteY94" fmla="*/ 2324076 h 3482342"/>
              <a:gd name="connsiteX95" fmla="*/ 4975908 w 12192000"/>
              <a:gd name="connsiteY95" fmla="*/ 2364128 h 3482342"/>
              <a:gd name="connsiteX96" fmla="*/ 4913723 w 12192000"/>
              <a:gd name="connsiteY96" fmla="*/ 2385265 h 3482342"/>
              <a:gd name="connsiteX97" fmla="*/ 4746485 w 12192000"/>
              <a:gd name="connsiteY97" fmla="*/ 2451769 h 3482342"/>
              <a:gd name="connsiteX98" fmla="*/ 4681588 w 12192000"/>
              <a:gd name="connsiteY98" fmla="*/ 2467494 h 3482342"/>
              <a:gd name="connsiteX99" fmla="*/ 1783655 w 12192000"/>
              <a:gd name="connsiteY99" fmla="*/ 3163860 h 3482342"/>
              <a:gd name="connsiteX100" fmla="*/ 1325955 w 12192000"/>
              <a:gd name="connsiteY100" fmla="*/ 3176692 h 3482342"/>
              <a:gd name="connsiteX101" fmla="*/ 1190384 w 12192000"/>
              <a:gd name="connsiteY101" fmla="*/ 3203504 h 3482342"/>
              <a:gd name="connsiteX102" fmla="*/ 1094537 w 12192000"/>
              <a:gd name="connsiteY102" fmla="*/ 3229469 h 3482342"/>
              <a:gd name="connsiteX103" fmla="*/ 779276 w 12192000"/>
              <a:gd name="connsiteY103" fmla="*/ 3327290 h 3482342"/>
              <a:gd name="connsiteX104" fmla="*/ 600378 w 12192000"/>
              <a:gd name="connsiteY104" fmla="*/ 3335250 h 3482342"/>
              <a:gd name="connsiteX105" fmla="*/ 493457 w 12192000"/>
              <a:gd name="connsiteY105" fmla="*/ 3365044 h 3482342"/>
              <a:gd name="connsiteX106" fmla="*/ 349402 w 12192000"/>
              <a:gd name="connsiteY106" fmla="*/ 3380897 h 3482342"/>
              <a:gd name="connsiteX107" fmla="*/ 192183 w 12192000"/>
              <a:gd name="connsiteY107" fmla="*/ 3460075 h 3482342"/>
              <a:gd name="connsiteX108" fmla="*/ 46713 w 12192000"/>
              <a:gd name="connsiteY108" fmla="*/ 3462986 h 3482342"/>
              <a:gd name="connsiteX109" fmla="*/ 2765 w 12192000"/>
              <a:gd name="connsiteY109" fmla="*/ 3480770 h 3482342"/>
              <a:gd name="connsiteX110" fmla="*/ 0 w 12192000"/>
              <a:gd name="connsiteY110" fmla="*/ 3482342 h 3482342"/>
              <a:gd name="connsiteX111" fmla="*/ 0 w 12192000"/>
              <a:gd name="connsiteY111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79906 w 12192000"/>
              <a:gd name="connsiteY22" fmla="*/ 1324988 h 3482342"/>
              <a:gd name="connsiteX23" fmla="*/ 10636304 w 12192000"/>
              <a:gd name="connsiteY23" fmla="*/ 13179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495949 w 12192000"/>
              <a:gd name="connsiteY47" fmla="*/ 1902425 h 3482342"/>
              <a:gd name="connsiteX48" fmla="*/ 8236214 w 12192000"/>
              <a:gd name="connsiteY48" fmla="*/ 1909725 h 3482342"/>
              <a:gd name="connsiteX49" fmla="*/ 8132104 w 12192000"/>
              <a:gd name="connsiteY49" fmla="*/ 1895727 h 3482342"/>
              <a:gd name="connsiteX50" fmla="*/ 7918078 w 12192000"/>
              <a:gd name="connsiteY50" fmla="*/ 1862668 h 3482342"/>
              <a:gd name="connsiteX51" fmla="*/ 7817899 w 12192000"/>
              <a:gd name="connsiteY51" fmla="*/ 1862176 h 3482342"/>
              <a:gd name="connsiteX52" fmla="*/ 7768994 w 12192000"/>
              <a:gd name="connsiteY52" fmla="*/ 1855721 h 3482342"/>
              <a:gd name="connsiteX53" fmla="*/ 7618027 w 12192000"/>
              <a:gd name="connsiteY53" fmla="*/ 1830959 h 3482342"/>
              <a:gd name="connsiteX54" fmla="*/ 7449425 w 12192000"/>
              <a:gd name="connsiteY54" fmla="*/ 1810910 h 3482342"/>
              <a:gd name="connsiteX55" fmla="*/ 7342915 w 12192000"/>
              <a:gd name="connsiteY55" fmla="*/ 1819827 h 3482342"/>
              <a:gd name="connsiteX56" fmla="*/ 7255191 w 12192000"/>
              <a:gd name="connsiteY56" fmla="*/ 1834354 h 3482342"/>
              <a:gd name="connsiteX57" fmla="*/ 7131205 w 12192000"/>
              <a:gd name="connsiteY57" fmla="*/ 1845557 h 3482342"/>
              <a:gd name="connsiteX58" fmla="*/ 6941837 w 12192000"/>
              <a:gd name="connsiteY58" fmla="*/ 1840640 h 3482342"/>
              <a:gd name="connsiteX59" fmla="*/ 6837145 w 12192000"/>
              <a:gd name="connsiteY59" fmla="*/ 1870724 h 3482342"/>
              <a:gd name="connsiteX60" fmla="*/ 6753991 w 12192000"/>
              <a:gd name="connsiteY60" fmla="*/ 1860969 h 3482342"/>
              <a:gd name="connsiteX61" fmla="*/ 6727754 w 12192000"/>
              <a:gd name="connsiteY61" fmla="*/ 1882372 h 3482342"/>
              <a:gd name="connsiteX62" fmla="*/ 6723371 w 12192000"/>
              <a:gd name="connsiteY62" fmla="*/ 1886494 h 3482342"/>
              <a:gd name="connsiteX63" fmla="*/ 6702779 w 12192000"/>
              <a:gd name="connsiteY63" fmla="*/ 1893601 h 3482342"/>
              <a:gd name="connsiteX64" fmla="*/ 6686657 w 12192000"/>
              <a:gd name="connsiteY64" fmla="*/ 1907344 h 3482342"/>
              <a:gd name="connsiteX65" fmla="*/ 6651330 w 12192000"/>
              <a:gd name="connsiteY65" fmla="*/ 1922921 h 3482342"/>
              <a:gd name="connsiteX66" fmla="*/ 6622958 w 12192000"/>
              <a:gd name="connsiteY66" fmla="*/ 1936255 h 3482342"/>
              <a:gd name="connsiteX67" fmla="*/ 6522602 w 12192000"/>
              <a:gd name="connsiteY67" fmla="*/ 1954133 h 3482342"/>
              <a:gd name="connsiteX68" fmla="*/ 6444344 w 12192000"/>
              <a:gd name="connsiteY68" fmla="*/ 1969663 h 3482342"/>
              <a:gd name="connsiteX69" fmla="*/ 6409626 w 12192000"/>
              <a:gd name="connsiteY69" fmla="*/ 1978846 h 3482342"/>
              <a:gd name="connsiteX70" fmla="*/ 6333446 w 12192000"/>
              <a:gd name="connsiteY70" fmla="*/ 1997163 h 3482342"/>
              <a:gd name="connsiteX71" fmla="*/ 6294933 w 12192000"/>
              <a:gd name="connsiteY71" fmla="*/ 2019412 h 3482342"/>
              <a:gd name="connsiteX72" fmla="*/ 6238719 w 12192000"/>
              <a:gd name="connsiteY72" fmla="*/ 2042547 h 3482342"/>
              <a:gd name="connsiteX73" fmla="*/ 6187205 w 12192000"/>
              <a:gd name="connsiteY73" fmla="*/ 2060048 h 3482342"/>
              <a:gd name="connsiteX74" fmla="*/ 6138780 w 12192000"/>
              <a:gd name="connsiteY74" fmla="*/ 2081918 h 3482342"/>
              <a:gd name="connsiteX75" fmla="*/ 6120125 w 12192000"/>
              <a:gd name="connsiteY75" fmla="*/ 2109475 h 3482342"/>
              <a:gd name="connsiteX76" fmla="*/ 6056576 w 12192000"/>
              <a:gd name="connsiteY76" fmla="*/ 2120066 h 3482342"/>
              <a:gd name="connsiteX77" fmla="*/ 5993794 w 12192000"/>
              <a:gd name="connsiteY77" fmla="*/ 2122569 h 3482342"/>
              <a:gd name="connsiteX78" fmla="*/ 5947131 w 12192000"/>
              <a:gd name="connsiteY78" fmla="*/ 2148310 h 3482342"/>
              <a:gd name="connsiteX79" fmla="*/ 5898141 w 12192000"/>
              <a:gd name="connsiteY79" fmla="*/ 2144806 h 3482342"/>
              <a:gd name="connsiteX80" fmla="*/ 5855337 w 12192000"/>
              <a:gd name="connsiteY80" fmla="*/ 2137719 h 3482342"/>
              <a:gd name="connsiteX81" fmla="*/ 5817682 w 12192000"/>
              <a:gd name="connsiteY81" fmla="*/ 2157358 h 3482342"/>
              <a:gd name="connsiteX82" fmla="*/ 5735300 w 12192000"/>
              <a:gd name="connsiteY82" fmla="*/ 2158902 h 3482342"/>
              <a:gd name="connsiteX83" fmla="*/ 5591469 w 12192000"/>
              <a:gd name="connsiteY83" fmla="*/ 2178389 h 3482342"/>
              <a:gd name="connsiteX84" fmla="*/ 5452860 w 12192000"/>
              <a:gd name="connsiteY84" fmla="*/ 2180085 h 3482342"/>
              <a:gd name="connsiteX85" fmla="*/ 5414282 w 12192000"/>
              <a:gd name="connsiteY85" fmla="*/ 2183070 h 3482342"/>
              <a:gd name="connsiteX86" fmla="*/ 5368369 w 12192000"/>
              <a:gd name="connsiteY86" fmla="*/ 2204272 h 3482342"/>
              <a:gd name="connsiteX87" fmla="*/ 5336354 w 12192000"/>
              <a:gd name="connsiteY87" fmla="*/ 2218920 h 3482342"/>
              <a:gd name="connsiteX88" fmla="*/ 5291263 w 12192000"/>
              <a:gd name="connsiteY88" fmla="*/ 2239182 h 3482342"/>
              <a:gd name="connsiteX89" fmla="*/ 5255152 w 12192000"/>
              <a:gd name="connsiteY89" fmla="*/ 2247164 h 3482342"/>
              <a:gd name="connsiteX90" fmla="*/ 5233796 w 12192000"/>
              <a:gd name="connsiteY90" fmla="*/ 2268260 h 3482342"/>
              <a:gd name="connsiteX91" fmla="*/ 5212786 w 12192000"/>
              <a:gd name="connsiteY91" fmla="*/ 2296592 h 3482342"/>
              <a:gd name="connsiteX92" fmla="*/ 5173523 w 12192000"/>
              <a:gd name="connsiteY92" fmla="*/ 2309057 h 3482342"/>
              <a:gd name="connsiteX93" fmla="*/ 5123830 w 12192000"/>
              <a:gd name="connsiteY93" fmla="*/ 2307070 h 3482342"/>
              <a:gd name="connsiteX94" fmla="*/ 5065426 w 12192000"/>
              <a:gd name="connsiteY94" fmla="*/ 2324076 h 3482342"/>
              <a:gd name="connsiteX95" fmla="*/ 4975908 w 12192000"/>
              <a:gd name="connsiteY95" fmla="*/ 2364128 h 3482342"/>
              <a:gd name="connsiteX96" fmla="*/ 4913723 w 12192000"/>
              <a:gd name="connsiteY96" fmla="*/ 2385265 h 3482342"/>
              <a:gd name="connsiteX97" fmla="*/ 4746485 w 12192000"/>
              <a:gd name="connsiteY97" fmla="*/ 2451769 h 3482342"/>
              <a:gd name="connsiteX98" fmla="*/ 4681588 w 12192000"/>
              <a:gd name="connsiteY98" fmla="*/ 2467494 h 3482342"/>
              <a:gd name="connsiteX99" fmla="*/ 1783655 w 12192000"/>
              <a:gd name="connsiteY99" fmla="*/ 3163860 h 3482342"/>
              <a:gd name="connsiteX100" fmla="*/ 1325955 w 12192000"/>
              <a:gd name="connsiteY100" fmla="*/ 3176692 h 3482342"/>
              <a:gd name="connsiteX101" fmla="*/ 1190384 w 12192000"/>
              <a:gd name="connsiteY101" fmla="*/ 3203504 h 3482342"/>
              <a:gd name="connsiteX102" fmla="*/ 1094537 w 12192000"/>
              <a:gd name="connsiteY102" fmla="*/ 3229469 h 3482342"/>
              <a:gd name="connsiteX103" fmla="*/ 779276 w 12192000"/>
              <a:gd name="connsiteY103" fmla="*/ 3327290 h 3482342"/>
              <a:gd name="connsiteX104" fmla="*/ 600378 w 12192000"/>
              <a:gd name="connsiteY104" fmla="*/ 3335250 h 3482342"/>
              <a:gd name="connsiteX105" fmla="*/ 493457 w 12192000"/>
              <a:gd name="connsiteY105" fmla="*/ 3365044 h 3482342"/>
              <a:gd name="connsiteX106" fmla="*/ 349402 w 12192000"/>
              <a:gd name="connsiteY106" fmla="*/ 3380897 h 3482342"/>
              <a:gd name="connsiteX107" fmla="*/ 192183 w 12192000"/>
              <a:gd name="connsiteY107" fmla="*/ 3460075 h 3482342"/>
              <a:gd name="connsiteX108" fmla="*/ 46713 w 12192000"/>
              <a:gd name="connsiteY108" fmla="*/ 3462986 h 3482342"/>
              <a:gd name="connsiteX109" fmla="*/ 2765 w 12192000"/>
              <a:gd name="connsiteY109" fmla="*/ 3480770 h 3482342"/>
              <a:gd name="connsiteX110" fmla="*/ 0 w 12192000"/>
              <a:gd name="connsiteY110" fmla="*/ 3482342 h 3482342"/>
              <a:gd name="connsiteX111" fmla="*/ 0 w 12192000"/>
              <a:gd name="connsiteY111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79906 w 12192000"/>
              <a:gd name="connsiteY22" fmla="*/ 1324988 h 3482342"/>
              <a:gd name="connsiteX23" fmla="*/ 10636304 w 12192000"/>
              <a:gd name="connsiteY23" fmla="*/ 13179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495949 w 12192000"/>
              <a:gd name="connsiteY47" fmla="*/ 1902425 h 3482342"/>
              <a:gd name="connsiteX48" fmla="*/ 8236214 w 12192000"/>
              <a:gd name="connsiteY48" fmla="*/ 1909725 h 3482342"/>
              <a:gd name="connsiteX49" fmla="*/ 8132104 w 12192000"/>
              <a:gd name="connsiteY49" fmla="*/ 1895727 h 3482342"/>
              <a:gd name="connsiteX50" fmla="*/ 7918078 w 12192000"/>
              <a:gd name="connsiteY50" fmla="*/ 1862668 h 3482342"/>
              <a:gd name="connsiteX51" fmla="*/ 7817899 w 12192000"/>
              <a:gd name="connsiteY51" fmla="*/ 1862176 h 3482342"/>
              <a:gd name="connsiteX52" fmla="*/ 7768994 w 12192000"/>
              <a:gd name="connsiteY52" fmla="*/ 1855721 h 3482342"/>
              <a:gd name="connsiteX53" fmla="*/ 7618027 w 12192000"/>
              <a:gd name="connsiteY53" fmla="*/ 1830959 h 3482342"/>
              <a:gd name="connsiteX54" fmla="*/ 7449425 w 12192000"/>
              <a:gd name="connsiteY54" fmla="*/ 1810910 h 3482342"/>
              <a:gd name="connsiteX55" fmla="*/ 7342915 w 12192000"/>
              <a:gd name="connsiteY55" fmla="*/ 1819827 h 3482342"/>
              <a:gd name="connsiteX56" fmla="*/ 7255191 w 12192000"/>
              <a:gd name="connsiteY56" fmla="*/ 1834354 h 3482342"/>
              <a:gd name="connsiteX57" fmla="*/ 7131205 w 12192000"/>
              <a:gd name="connsiteY57" fmla="*/ 1845557 h 3482342"/>
              <a:gd name="connsiteX58" fmla="*/ 6941837 w 12192000"/>
              <a:gd name="connsiteY58" fmla="*/ 1840640 h 3482342"/>
              <a:gd name="connsiteX59" fmla="*/ 6837145 w 12192000"/>
              <a:gd name="connsiteY59" fmla="*/ 1870724 h 3482342"/>
              <a:gd name="connsiteX60" fmla="*/ 6753991 w 12192000"/>
              <a:gd name="connsiteY60" fmla="*/ 1860969 h 3482342"/>
              <a:gd name="connsiteX61" fmla="*/ 6727754 w 12192000"/>
              <a:gd name="connsiteY61" fmla="*/ 1882372 h 3482342"/>
              <a:gd name="connsiteX62" fmla="*/ 6723371 w 12192000"/>
              <a:gd name="connsiteY62" fmla="*/ 1886494 h 3482342"/>
              <a:gd name="connsiteX63" fmla="*/ 6702779 w 12192000"/>
              <a:gd name="connsiteY63" fmla="*/ 1893601 h 3482342"/>
              <a:gd name="connsiteX64" fmla="*/ 6686657 w 12192000"/>
              <a:gd name="connsiteY64" fmla="*/ 1907344 h 3482342"/>
              <a:gd name="connsiteX65" fmla="*/ 6651330 w 12192000"/>
              <a:gd name="connsiteY65" fmla="*/ 1922921 h 3482342"/>
              <a:gd name="connsiteX66" fmla="*/ 6622958 w 12192000"/>
              <a:gd name="connsiteY66" fmla="*/ 1936255 h 3482342"/>
              <a:gd name="connsiteX67" fmla="*/ 6522602 w 12192000"/>
              <a:gd name="connsiteY67" fmla="*/ 1954133 h 3482342"/>
              <a:gd name="connsiteX68" fmla="*/ 6444344 w 12192000"/>
              <a:gd name="connsiteY68" fmla="*/ 1969663 h 3482342"/>
              <a:gd name="connsiteX69" fmla="*/ 6409626 w 12192000"/>
              <a:gd name="connsiteY69" fmla="*/ 1978846 h 3482342"/>
              <a:gd name="connsiteX70" fmla="*/ 6333446 w 12192000"/>
              <a:gd name="connsiteY70" fmla="*/ 1997163 h 3482342"/>
              <a:gd name="connsiteX71" fmla="*/ 6294933 w 12192000"/>
              <a:gd name="connsiteY71" fmla="*/ 2019412 h 3482342"/>
              <a:gd name="connsiteX72" fmla="*/ 6238719 w 12192000"/>
              <a:gd name="connsiteY72" fmla="*/ 2042547 h 3482342"/>
              <a:gd name="connsiteX73" fmla="*/ 6187205 w 12192000"/>
              <a:gd name="connsiteY73" fmla="*/ 2060048 h 3482342"/>
              <a:gd name="connsiteX74" fmla="*/ 6138780 w 12192000"/>
              <a:gd name="connsiteY74" fmla="*/ 2081918 h 3482342"/>
              <a:gd name="connsiteX75" fmla="*/ 6120125 w 12192000"/>
              <a:gd name="connsiteY75" fmla="*/ 2109475 h 3482342"/>
              <a:gd name="connsiteX76" fmla="*/ 6056576 w 12192000"/>
              <a:gd name="connsiteY76" fmla="*/ 2120066 h 3482342"/>
              <a:gd name="connsiteX77" fmla="*/ 5993794 w 12192000"/>
              <a:gd name="connsiteY77" fmla="*/ 2122569 h 3482342"/>
              <a:gd name="connsiteX78" fmla="*/ 5943601 w 12192000"/>
              <a:gd name="connsiteY78" fmla="*/ 2137719 h 3482342"/>
              <a:gd name="connsiteX79" fmla="*/ 5898141 w 12192000"/>
              <a:gd name="connsiteY79" fmla="*/ 2144806 h 3482342"/>
              <a:gd name="connsiteX80" fmla="*/ 5855337 w 12192000"/>
              <a:gd name="connsiteY80" fmla="*/ 2137719 h 3482342"/>
              <a:gd name="connsiteX81" fmla="*/ 5817682 w 12192000"/>
              <a:gd name="connsiteY81" fmla="*/ 2157358 h 3482342"/>
              <a:gd name="connsiteX82" fmla="*/ 5735300 w 12192000"/>
              <a:gd name="connsiteY82" fmla="*/ 2158902 h 3482342"/>
              <a:gd name="connsiteX83" fmla="*/ 5591469 w 12192000"/>
              <a:gd name="connsiteY83" fmla="*/ 2178389 h 3482342"/>
              <a:gd name="connsiteX84" fmla="*/ 5452860 w 12192000"/>
              <a:gd name="connsiteY84" fmla="*/ 2180085 h 3482342"/>
              <a:gd name="connsiteX85" fmla="*/ 5414282 w 12192000"/>
              <a:gd name="connsiteY85" fmla="*/ 2183070 h 3482342"/>
              <a:gd name="connsiteX86" fmla="*/ 5368369 w 12192000"/>
              <a:gd name="connsiteY86" fmla="*/ 2204272 h 3482342"/>
              <a:gd name="connsiteX87" fmla="*/ 5336354 w 12192000"/>
              <a:gd name="connsiteY87" fmla="*/ 2218920 h 3482342"/>
              <a:gd name="connsiteX88" fmla="*/ 5291263 w 12192000"/>
              <a:gd name="connsiteY88" fmla="*/ 2239182 h 3482342"/>
              <a:gd name="connsiteX89" fmla="*/ 5255152 w 12192000"/>
              <a:gd name="connsiteY89" fmla="*/ 2247164 h 3482342"/>
              <a:gd name="connsiteX90" fmla="*/ 5233796 w 12192000"/>
              <a:gd name="connsiteY90" fmla="*/ 2268260 h 3482342"/>
              <a:gd name="connsiteX91" fmla="*/ 5212786 w 12192000"/>
              <a:gd name="connsiteY91" fmla="*/ 2296592 h 3482342"/>
              <a:gd name="connsiteX92" fmla="*/ 5173523 w 12192000"/>
              <a:gd name="connsiteY92" fmla="*/ 2309057 h 3482342"/>
              <a:gd name="connsiteX93" fmla="*/ 5123830 w 12192000"/>
              <a:gd name="connsiteY93" fmla="*/ 2307070 h 3482342"/>
              <a:gd name="connsiteX94" fmla="*/ 5065426 w 12192000"/>
              <a:gd name="connsiteY94" fmla="*/ 2324076 h 3482342"/>
              <a:gd name="connsiteX95" fmla="*/ 4975908 w 12192000"/>
              <a:gd name="connsiteY95" fmla="*/ 2364128 h 3482342"/>
              <a:gd name="connsiteX96" fmla="*/ 4913723 w 12192000"/>
              <a:gd name="connsiteY96" fmla="*/ 2385265 h 3482342"/>
              <a:gd name="connsiteX97" fmla="*/ 4746485 w 12192000"/>
              <a:gd name="connsiteY97" fmla="*/ 2451769 h 3482342"/>
              <a:gd name="connsiteX98" fmla="*/ 4681588 w 12192000"/>
              <a:gd name="connsiteY98" fmla="*/ 2467494 h 3482342"/>
              <a:gd name="connsiteX99" fmla="*/ 1783655 w 12192000"/>
              <a:gd name="connsiteY99" fmla="*/ 3163860 h 3482342"/>
              <a:gd name="connsiteX100" fmla="*/ 1325955 w 12192000"/>
              <a:gd name="connsiteY100" fmla="*/ 3176692 h 3482342"/>
              <a:gd name="connsiteX101" fmla="*/ 1190384 w 12192000"/>
              <a:gd name="connsiteY101" fmla="*/ 3203504 h 3482342"/>
              <a:gd name="connsiteX102" fmla="*/ 1094537 w 12192000"/>
              <a:gd name="connsiteY102" fmla="*/ 3229469 h 3482342"/>
              <a:gd name="connsiteX103" fmla="*/ 779276 w 12192000"/>
              <a:gd name="connsiteY103" fmla="*/ 3327290 h 3482342"/>
              <a:gd name="connsiteX104" fmla="*/ 600378 w 12192000"/>
              <a:gd name="connsiteY104" fmla="*/ 3335250 h 3482342"/>
              <a:gd name="connsiteX105" fmla="*/ 493457 w 12192000"/>
              <a:gd name="connsiteY105" fmla="*/ 3365044 h 3482342"/>
              <a:gd name="connsiteX106" fmla="*/ 349402 w 12192000"/>
              <a:gd name="connsiteY106" fmla="*/ 3380897 h 3482342"/>
              <a:gd name="connsiteX107" fmla="*/ 192183 w 12192000"/>
              <a:gd name="connsiteY107" fmla="*/ 3460075 h 3482342"/>
              <a:gd name="connsiteX108" fmla="*/ 46713 w 12192000"/>
              <a:gd name="connsiteY108" fmla="*/ 3462986 h 3482342"/>
              <a:gd name="connsiteX109" fmla="*/ 2765 w 12192000"/>
              <a:gd name="connsiteY109" fmla="*/ 3480770 h 3482342"/>
              <a:gd name="connsiteX110" fmla="*/ 0 w 12192000"/>
              <a:gd name="connsiteY110" fmla="*/ 3482342 h 3482342"/>
              <a:gd name="connsiteX111" fmla="*/ 0 w 12192000"/>
              <a:gd name="connsiteY111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79906 w 12192000"/>
              <a:gd name="connsiteY22" fmla="*/ 1324988 h 3482342"/>
              <a:gd name="connsiteX23" fmla="*/ 10636304 w 12192000"/>
              <a:gd name="connsiteY23" fmla="*/ 13179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495949 w 12192000"/>
              <a:gd name="connsiteY47" fmla="*/ 1902425 h 3482342"/>
              <a:gd name="connsiteX48" fmla="*/ 8236214 w 12192000"/>
              <a:gd name="connsiteY48" fmla="*/ 1909725 h 3482342"/>
              <a:gd name="connsiteX49" fmla="*/ 8132104 w 12192000"/>
              <a:gd name="connsiteY49" fmla="*/ 1895727 h 3482342"/>
              <a:gd name="connsiteX50" fmla="*/ 7918078 w 12192000"/>
              <a:gd name="connsiteY50" fmla="*/ 1862668 h 3482342"/>
              <a:gd name="connsiteX51" fmla="*/ 7817899 w 12192000"/>
              <a:gd name="connsiteY51" fmla="*/ 1862176 h 3482342"/>
              <a:gd name="connsiteX52" fmla="*/ 7768994 w 12192000"/>
              <a:gd name="connsiteY52" fmla="*/ 1855721 h 3482342"/>
              <a:gd name="connsiteX53" fmla="*/ 7618027 w 12192000"/>
              <a:gd name="connsiteY53" fmla="*/ 1830959 h 3482342"/>
              <a:gd name="connsiteX54" fmla="*/ 7449425 w 12192000"/>
              <a:gd name="connsiteY54" fmla="*/ 1810910 h 3482342"/>
              <a:gd name="connsiteX55" fmla="*/ 7342915 w 12192000"/>
              <a:gd name="connsiteY55" fmla="*/ 1819827 h 3482342"/>
              <a:gd name="connsiteX56" fmla="*/ 7255191 w 12192000"/>
              <a:gd name="connsiteY56" fmla="*/ 1834354 h 3482342"/>
              <a:gd name="connsiteX57" fmla="*/ 7131205 w 12192000"/>
              <a:gd name="connsiteY57" fmla="*/ 1845557 h 3482342"/>
              <a:gd name="connsiteX58" fmla="*/ 6941837 w 12192000"/>
              <a:gd name="connsiteY58" fmla="*/ 1840640 h 3482342"/>
              <a:gd name="connsiteX59" fmla="*/ 6837145 w 12192000"/>
              <a:gd name="connsiteY59" fmla="*/ 1870724 h 3482342"/>
              <a:gd name="connsiteX60" fmla="*/ 6753991 w 12192000"/>
              <a:gd name="connsiteY60" fmla="*/ 1860969 h 3482342"/>
              <a:gd name="connsiteX61" fmla="*/ 6727754 w 12192000"/>
              <a:gd name="connsiteY61" fmla="*/ 1882372 h 3482342"/>
              <a:gd name="connsiteX62" fmla="*/ 6723371 w 12192000"/>
              <a:gd name="connsiteY62" fmla="*/ 1886494 h 3482342"/>
              <a:gd name="connsiteX63" fmla="*/ 6702779 w 12192000"/>
              <a:gd name="connsiteY63" fmla="*/ 1893601 h 3482342"/>
              <a:gd name="connsiteX64" fmla="*/ 6686657 w 12192000"/>
              <a:gd name="connsiteY64" fmla="*/ 1907344 h 3482342"/>
              <a:gd name="connsiteX65" fmla="*/ 6651330 w 12192000"/>
              <a:gd name="connsiteY65" fmla="*/ 1922921 h 3482342"/>
              <a:gd name="connsiteX66" fmla="*/ 6622958 w 12192000"/>
              <a:gd name="connsiteY66" fmla="*/ 1936255 h 3482342"/>
              <a:gd name="connsiteX67" fmla="*/ 6522602 w 12192000"/>
              <a:gd name="connsiteY67" fmla="*/ 1954133 h 3482342"/>
              <a:gd name="connsiteX68" fmla="*/ 6444344 w 12192000"/>
              <a:gd name="connsiteY68" fmla="*/ 1969663 h 3482342"/>
              <a:gd name="connsiteX69" fmla="*/ 6409626 w 12192000"/>
              <a:gd name="connsiteY69" fmla="*/ 1978846 h 3482342"/>
              <a:gd name="connsiteX70" fmla="*/ 6333446 w 12192000"/>
              <a:gd name="connsiteY70" fmla="*/ 1997163 h 3482342"/>
              <a:gd name="connsiteX71" fmla="*/ 6294933 w 12192000"/>
              <a:gd name="connsiteY71" fmla="*/ 2019412 h 3482342"/>
              <a:gd name="connsiteX72" fmla="*/ 6238719 w 12192000"/>
              <a:gd name="connsiteY72" fmla="*/ 2042547 h 3482342"/>
              <a:gd name="connsiteX73" fmla="*/ 6187205 w 12192000"/>
              <a:gd name="connsiteY73" fmla="*/ 2060048 h 3482342"/>
              <a:gd name="connsiteX74" fmla="*/ 6138780 w 12192000"/>
              <a:gd name="connsiteY74" fmla="*/ 2081918 h 3482342"/>
              <a:gd name="connsiteX75" fmla="*/ 6120125 w 12192000"/>
              <a:gd name="connsiteY75" fmla="*/ 2109475 h 3482342"/>
              <a:gd name="connsiteX76" fmla="*/ 6056576 w 12192000"/>
              <a:gd name="connsiteY76" fmla="*/ 2120066 h 3482342"/>
              <a:gd name="connsiteX77" fmla="*/ 5993794 w 12192000"/>
              <a:gd name="connsiteY77" fmla="*/ 2122569 h 3482342"/>
              <a:gd name="connsiteX78" fmla="*/ 5943601 w 12192000"/>
              <a:gd name="connsiteY78" fmla="*/ 2137719 h 3482342"/>
              <a:gd name="connsiteX79" fmla="*/ 5898141 w 12192000"/>
              <a:gd name="connsiteY79" fmla="*/ 2144806 h 3482342"/>
              <a:gd name="connsiteX80" fmla="*/ 5855337 w 12192000"/>
              <a:gd name="connsiteY80" fmla="*/ 2137719 h 3482342"/>
              <a:gd name="connsiteX81" fmla="*/ 5817682 w 12192000"/>
              <a:gd name="connsiteY81" fmla="*/ 2157358 h 3482342"/>
              <a:gd name="connsiteX82" fmla="*/ 5735300 w 12192000"/>
              <a:gd name="connsiteY82" fmla="*/ 2158902 h 3482342"/>
              <a:gd name="connsiteX83" fmla="*/ 5591469 w 12192000"/>
              <a:gd name="connsiteY83" fmla="*/ 2178389 h 3482342"/>
              <a:gd name="connsiteX84" fmla="*/ 5505818 w 12192000"/>
              <a:gd name="connsiteY84" fmla="*/ 2194207 h 3482342"/>
              <a:gd name="connsiteX85" fmla="*/ 5452860 w 12192000"/>
              <a:gd name="connsiteY85" fmla="*/ 2180085 h 3482342"/>
              <a:gd name="connsiteX86" fmla="*/ 5414282 w 12192000"/>
              <a:gd name="connsiteY86" fmla="*/ 2183070 h 3482342"/>
              <a:gd name="connsiteX87" fmla="*/ 5368369 w 12192000"/>
              <a:gd name="connsiteY87" fmla="*/ 2204272 h 3482342"/>
              <a:gd name="connsiteX88" fmla="*/ 5336354 w 12192000"/>
              <a:gd name="connsiteY88" fmla="*/ 2218920 h 3482342"/>
              <a:gd name="connsiteX89" fmla="*/ 5291263 w 12192000"/>
              <a:gd name="connsiteY89" fmla="*/ 2239182 h 3482342"/>
              <a:gd name="connsiteX90" fmla="*/ 5255152 w 12192000"/>
              <a:gd name="connsiteY90" fmla="*/ 2247164 h 3482342"/>
              <a:gd name="connsiteX91" fmla="*/ 5233796 w 12192000"/>
              <a:gd name="connsiteY91" fmla="*/ 2268260 h 3482342"/>
              <a:gd name="connsiteX92" fmla="*/ 5212786 w 12192000"/>
              <a:gd name="connsiteY92" fmla="*/ 2296592 h 3482342"/>
              <a:gd name="connsiteX93" fmla="*/ 5173523 w 12192000"/>
              <a:gd name="connsiteY93" fmla="*/ 2309057 h 3482342"/>
              <a:gd name="connsiteX94" fmla="*/ 5123830 w 12192000"/>
              <a:gd name="connsiteY94" fmla="*/ 2307070 h 3482342"/>
              <a:gd name="connsiteX95" fmla="*/ 5065426 w 12192000"/>
              <a:gd name="connsiteY95" fmla="*/ 2324076 h 3482342"/>
              <a:gd name="connsiteX96" fmla="*/ 4975908 w 12192000"/>
              <a:gd name="connsiteY96" fmla="*/ 2364128 h 3482342"/>
              <a:gd name="connsiteX97" fmla="*/ 4913723 w 12192000"/>
              <a:gd name="connsiteY97" fmla="*/ 2385265 h 3482342"/>
              <a:gd name="connsiteX98" fmla="*/ 4746485 w 12192000"/>
              <a:gd name="connsiteY98" fmla="*/ 2451769 h 3482342"/>
              <a:gd name="connsiteX99" fmla="*/ 4681588 w 12192000"/>
              <a:gd name="connsiteY99" fmla="*/ 2467494 h 3482342"/>
              <a:gd name="connsiteX100" fmla="*/ 1783655 w 12192000"/>
              <a:gd name="connsiteY100" fmla="*/ 3163860 h 3482342"/>
              <a:gd name="connsiteX101" fmla="*/ 1325955 w 12192000"/>
              <a:gd name="connsiteY101" fmla="*/ 3176692 h 3482342"/>
              <a:gd name="connsiteX102" fmla="*/ 1190384 w 12192000"/>
              <a:gd name="connsiteY102" fmla="*/ 3203504 h 3482342"/>
              <a:gd name="connsiteX103" fmla="*/ 1094537 w 12192000"/>
              <a:gd name="connsiteY103" fmla="*/ 3229469 h 3482342"/>
              <a:gd name="connsiteX104" fmla="*/ 779276 w 12192000"/>
              <a:gd name="connsiteY104" fmla="*/ 3327290 h 3482342"/>
              <a:gd name="connsiteX105" fmla="*/ 600378 w 12192000"/>
              <a:gd name="connsiteY105" fmla="*/ 3335250 h 3482342"/>
              <a:gd name="connsiteX106" fmla="*/ 493457 w 12192000"/>
              <a:gd name="connsiteY106" fmla="*/ 3365044 h 3482342"/>
              <a:gd name="connsiteX107" fmla="*/ 349402 w 12192000"/>
              <a:gd name="connsiteY107" fmla="*/ 3380897 h 3482342"/>
              <a:gd name="connsiteX108" fmla="*/ 192183 w 12192000"/>
              <a:gd name="connsiteY108" fmla="*/ 3460075 h 3482342"/>
              <a:gd name="connsiteX109" fmla="*/ 46713 w 12192000"/>
              <a:gd name="connsiteY109" fmla="*/ 3462986 h 3482342"/>
              <a:gd name="connsiteX110" fmla="*/ 2765 w 12192000"/>
              <a:gd name="connsiteY110" fmla="*/ 3480770 h 3482342"/>
              <a:gd name="connsiteX111" fmla="*/ 0 w 12192000"/>
              <a:gd name="connsiteY111" fmla="*/ 3482342 h 3482342"/>
              <a:gd name="connsiteX112" fmla="*/ 0 w 12192000"/>
              <a:gd name="connsiteY112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79906 w 12192000"/>
              <a:gd name="connsiteY22" fmla="*/ 1324988 h 3482342"/>
              <a:gd name="connsiteX23" fmla="*/ 10636304 w 12192000"/>
              <a:gd name="connsiteY23" fmla="*/ 13179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495949 w 12192000"/>
              <a:gd name="connsiteY47" fmla="*/ 1902425 h 3482342"/>
              <a:gd name="connsiteX48" fmla="*/ 8236214 w 12192000"/>
              <a:gd name="connsiteY48" fmla="*/ 1909725 h 3482342"/>
              <a:gd name="connsiteX49" fmla="*/ 8132104 w 12192000"/>
              <a:gd name="connsiteY49" fmla="*/ 1895727 h 3482342"/>
              <a:gd name="connsiteX50" fmla="*/ 7918078 w 12192000"/>
              <a:gd name="connsiteY50" fmla="*/ 1862668 h 3482342"/>
              <a:gd name="connsiteX51" fmla="*/ 7817899 w 12192000"/>
              <a:gd name="connsiteY51" fmla="*/ 1862176 h 3482342"/>
              <a:gd name="connsiteX52" fmla="*/ 7768994 w 12192000"/>
              <a:gd name="connsiteY52" fmla="*/ 1855721 h 3482342"/>
              <a:gd name="connsiteX53" fmla="*/ 7618027 w 12192000"/>
              <a:gd name="connsiteY53" fmla="*/ 1830959 h 3482342"/>
              <a:gd name="connsiteX54" fmla="*/ 7449425 w 12192000"/>
              <a:gd name="connsiteY54" fmla="*/ 1810910 h 3482342"/>
              <a:gd name="connsiteX55" fmla="*/ 7342915 w 12192000"/>
              <a:gd name="connsiteY55" fmla="*/ 1819827 h 3482342"/>
              <a:gd name="connsiteX56" fmla="*/ 7255191 w 12192000"/>
              <a:gd name="connsiteY56" fmla="*/ 1834354 h 3482342"/>
              <a:gd name="connsiteX57" fmla="*/ 7131205 w 12192000"/>
              <a:gd name="connsiteY57" fmla="*/ 1845557 h 3482342"/>
              <a:gd name="connsiteX58" fmla="*/ 6941837 w 12192000"/>
              <a:gd name="connsiteY58" fmla="*/ 1840640 h 3482342"/>
              <a:gd name="connsiteX59" fmla="*/ 6837145 w 12192000"/>
              <a:gd name="connsiteY59" fmla="*/ 1870724 h 3482342"/>
              <a:gd name="connsiteX60" fmla="*/ 6753991 w 12192000"/>
              <a:gd name="connsiteY60" fmla="*/ 1860969 h 3482342"/>
              <a:gd name="connsiteX61" fmla="*/ 6727754 w 12192000"/>
              <a:gd name="connsiteY61" fmla="*/ 1882372 h 3482342"/>
              <a:gd name="connsiteX62" fmla="*/ 6723371 w 12192000"/>
              <a:gd name="connsiteY62" fmla="*/ 1886494 h 3482342"/>
              <a:gd name="connsiteX63" fmla="*/ 6702779 w 12192000"/>
              <a:gd name="connsiteY63" fmla="*/ 1893601 h 3482342"/>
              <a:gd name="connsiteX64" fmla="*/ 6686657 w 12192000"/>
              <a:gd name="connsiteY64" fmla="*/ 1907344 h 3482342"/>
              <a:gd name="connsiteX65" fmla="*/ 6651330 w 12192000"/>
              <a:gd name="connsiteY65" fmla="*/ 1922921 h 3482342"/>
              <a:gd name="connsiteX66" fmla="*/ 6622958 w 12192000"/>
              <a:gd name="connsiteY66" fmla="*/ 1936255 h 3482342"/>
              <a:gd name="connsiteX67" fmla="*/ 6522602 w 12192000"/>
              <a:gd name="connsiteY67" fmla="*/ 1954133 h 3482342"/>
              <a:gd name="connsiteX68" fmla="*/ 6444344 w 12192000"/>
              <a:gd name="connsiteY68" fmla="*/ 1969663 h 3482342"/>
              <a:gd name="connsiteX69" fmla="*/ 6409626 w 12192000"/>
              <a:gd name="connsiteY69" fmla="*/ 1978846 h 3482342"/>
              <a:gd name="connsiteX70" fmla="*/ 6333446 w 12192000"/>
              <a:gd name="connsiteY70" fmla="*/ 1997163 h 3482342"/>
              <a:gd name="connsiteX71" fmla="*/ 6294933 w 12192000"/>
              <a:gd name="connsiteY71" fmla="*/ 2019412 h 3482342"/>
              <a:gd name="connsiteX72" fmla="*/ 6238719 w 12192000"/>
              <a:gd name="connsiteY72" fmla="*/ 2042547 h 3482342"/>
              <a:gd name="connsiteX73" fmla="*/ 6187205 w 12192000"/>
              <a:gd name="connsiteY73" fmla="*/ 2060048 h 3482342"/>
              <a:gd name="connsiteX74" fmla="*/ 6138780 w 12192000"/>
              <a:gd name="connsiteY74" fmla="*/ 2081918 h 3482342"/>
              <a:gd name="connsiteX75" fmla="*/ 6120125 w 12192000"/>
              <a:gd name="connsiteY75" fmla="*/ 2109475 h 3482342"/>
              <a:gd name="connsiteX76" fmla="*/ 6056576 w 12192000"/>
              <a:gd name="connsiteY76" fmla="*/ 2120066 h 3482342"/>
              <a:gd name="connsiteX77" fmla="*/ 5993794 w 12192000"/>
              <a:gd name="connsiteY77" fmla="*/ 2122569 h 3482342"/>
              <a:gd name="connsiteX78" fmla="*/ 5943601 w 12192000"/>
              <a:gd name="connsiteY78" fmla="*/ 2137719 h 3482342"/>
              <a:gd name="connsiteX79" fmla="*/ 5898141 w 12192000"/>
              <a:gd name="connsiteY79" fmla="*/ 2144806 h 3482342"/>
              <a:gd name="connsiteX80" fmla="*/ 5855337 w 12192000"/>
              <a:gd name="connsiteY80" fmla="*/ 2137719 h 3482342"/>
              <a:gd name="connsiteX81" fmla="*/ 5817682 w 12192000"/>
              <a:gd name="connsiteY81" fmla="*/ 2157358 h 3482342"/>
              <a:gd name="connsiteX82" fmla="*/ 5735300 w 12192000"/>
              <a:gd name="connsiteY82" fmla="*/ 2158902 h 3482342"/>
              <a:gd name="connsiteX83" fmla="*/ 5591469 w 12192000"/>
              <a:gd name="connsiteY83" fmla="*/ 2178389 h 3482342"/>
              <a:gd name="connsiteX84" fmla="*/ 5505818 w 12192000"/>
              <a:gd name="connsiteY84" fmla="*/ 2194207 h 3482342"/>
              <a:gd name="connsiteX85" fmla="*/ 5452860 w 12192000"/>
              <a:gd name="connsiteY85" fmla="*/ 2180085 h 3482342"/>
              <a:gd name="connsiteX86" fmla="*/ 5414282 w 12192000"/>
              <a:gd name="connsiteY86" fmla="*/ 2183070 h 3482342"/>
              <a:gd name="connsiteX87" fmla="*/ 5368369 w 12192000"/>
              <a:gd name="connsiteY87" fmla="*/ 2204272 h 3482342"/>
              <a:gd name="connsiteX88" fmla="*/ 5336354 w 12192000"/>
              <a:gd name="connsiteY88" fmla="*/ 2218920 h 3482342"/>
              <a:gd name="connsiteX89" fmla="*/ 5291263 w 12192000"/>
              <a:gd name="connsiteY89" fmla="*/ 2239182 h 3482342"/>
              <a:gd name="connsiteX90" fmla="*/ 5255152 w 12192000"/>
              <a:gd name="connsiteY90" fmla="*/ 2247164 h 3482342"/>
              <a:gd name="connsiteX91" fmla="*/ 5233796 w 12192000"/>
              <a:gd name="connsiteY91" fmla="*/ 2268260 h 3482342"/>
              <a:gd name="connsiteX92" fmla="*/ 5212786 w 12192000"/>
              <a:gd name="connsiteY92" fmla="*/ 2296592 h 3482342"/>
              <a:gd name="connsiteX93" fmla="*/ 5173523 w 12192000"/>
              <a:gd name="connsiteY93" fmla="*/ 2309057 h 3482342"/>
              <a:gd name="connsiteX94" fmla="*/ 5123830 w 12192000"/>
              <a:gd name="connsiteY94" fmla="*/ 2307070 h 3482342"/>
              <a:gd name="connsiteX95" fmla="*/ 5065426 w 12192000"/>
              <a:gd name="connsiteY95" fmla="*/ 2324076 h 3482342"/>
              <a:gd name="connsiteX96" fmla="*/ 4975908 w 12192000"/>
              <a:gd name="connsiteY96" fmla="*/ 2364128 h 3482342"/>
              <a:gd name="connsiteX97" fmla="*/ 4913723 w 12192000"/>
              <a:gd name="connsiteY97" fmla="*/ 2385265 h 3482342"/>
              <a:gd name="connsiteX98" fmla="*/ 4746485 w 12192000"/>
              <a:gd name="connsiteY98" fmla="*/ 2451769 h 3482342"/>
              <a:gd name="connsiteX99" fmla="*/ 4681588 w 12192000"/>
              <a:gd name="connsiteY99" fmla="*/ 2467494 h 3482342"/>
              <a:gd name="connsiteX100" fmla="*/ 1783655 w 12192000"/>
              <a:gd name="connsiteY100" fmla="*/ 3163860 h 3482342"/>
              <a:gd name="connsiteX101" fmla="*/ 1325955 w 12192000"/>
              <a:gd name="connsiteY101" fmla="*/ 3176692 h 3482342"/>
              <a:gd name="connsiteX102" fmla="*/ 1190384 w 12192000"/>
              <a:gd name="connsiteY102" fmla="*/ 3203504 h 3482342"/>
              <a:gd name="connsiteX103" fmla="*/ 1094537 w 12192000"/>
              <a:gd name="connsiteY103" fmla="*/ 3229469 h 3482342"/>
              <a:gd name="connsiteX104" fmla="*/ 779276 w 12192000"/>
              <a:gd name="connsiteY104" fmla="*/ 3327290 h 3482342"/>
              <a:gd name="connsiteX105" fmla="*/ 600378 w 12192000"/>
              <a:gd name="connsiteY105" fmla="*/ 3335250 h 3482342"/>
              <a:gd name="connsiteX106" fmla="*/ 493457 w 12192000"/>
              <a:gd name="connsiteY106" fmla="*/ 3365044 h 3482342"/>
              <a:gd name="connsiteX107" fmla="*/ 349402 w 12192000"/>
              <a:gd name="connsiteY107" fmla="*/ 3380897 h 3482342"/>
              <a:gd name="connsiteX108" fmla="*/ 192183 w 12192000"/>
              <a:gd name="connsiteY108" fmla="*/ 3460075 h 3482342"/>
              <a:gd name="connsiteX109" fmla="*/ 46713 w 12192000"/>
              <a:gd name="connsiteY109" fmla="*/ 3462986 h 3482342"/>
              <a:gd name="connsiteX110" fmla="*/ 2765 w 12192000"/>
              <a:gd name="connsiteY110" fmla="*/ 3480770 h 3482342"/>
              <a:gd name="connsiteX111" fmla="*/ 0 w 12192000"/>
              <a:gd name="connsiteY111" fmla="*/ 3482342 h 3482342"/>
              <a:gd name="connsiteX112" fmla="*/ 0 w 12192000"/>
              <a:gd name="connsiteY112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50998 w 12192000"/>
              <a:gd name="connsiteY21" fmla="*/ 1269215 h 3482342"/>
              <a:gd name="connsiteX22" fmla="*/ 10815658 w 12192000"/>
              <a:gd name="connsiteY22" fmla="*/ 1287849 h 3482342"/>
              <a:gd name="connsiteX23" fmla="*/ 10679906 w 12192000"/>
              <a:gd name="connsiteY23" fmla="*/ 1324988 h 3482342"/>
              <a:gd name="connsiteX24" fmla="*/ 10636304 w 12192000"/>
              <a:gd name="connsiteY24" fmla="*/ 1317928 h 3482342"/>
              <a:gd name="connsiteX25" fmla="*/ 10573203 w 12192000"/>
              <a:gd name="connsiteY25" fmla="*/ 1351996 h 3482342"/>
              <a:gd name="connsiteX26" fmla="*/ 10513263 w 12192000"/>
              <a:gd name="connsiteY26" fmla="*/ 1350756 h 3482342"/>
              <a:gd name="connsiteX27" fmla="*/ 10464012 w 12192000"/>
              <a:gd name="connsiteY27" fmla="*/ 1391778 h 3482342"/>
              <a:gd name="connsiteX28" fmla="*/ 10405409 w 12192000"/>
              <a:gd name="connsiteY28" fmla="*/ 1422789 h 3482342"/>
              <a:gd name="connsiteX29" fmla="*/ 10370530 w 12192000"/>
              <a:gd name="connsiteY29" fmla="*/ 1441596 h 3482342"/>
              <a:gd name="connsiteX30" fmla="*/ 10264922 w 12192000"/>
              <a:gd name="connsiteY30" fmla="*/ 1472107 h 3482342"/>
              <a:gd name="connsiteX31" fmla="*/ 10058690 w 12192000"/>
              <a:gd name="connsiteY31" fmla="*/ 1474888 h 3482342"/>
              <a:gd name="connsiteX32" fmla="*/ 10004424 w 12192000"/>
              <a:gd name="connsiteY32" fmla="*/ 1489801 h 3482342"/>
              <a:gd name="connsiteX33" fmla="*/ 9999951 w 12192000"/>
              <a:gd name="connsiteY33" fmla="*/ 1499127 h 3482342"/>
              <a:gd name="connsiteX34" fmla="*/ 9845462 w 12192000"/>
              <a:gd name="connsiteY34" fmla="*/ 1548192 h 3482342"/>
              <a:gd name="connsiteX35" fmla="*/ 9736156 w 12192000"/>
              <a:gd name="connsiteY35" fmla="*/ 1581928 h 3482342"/>
              <a:gd name="connsiteX36" fmla="*/ 9693355 w 12192000"/>
              <a:gd name="connsiteY36" fmla="*/ 1602632 h 3482342"/>
              <a:gd name="connsiteX37" fmla="*/ 9664242 w 12192000"/>
              <a:gd name="connsiteY37" fmla="*/ 1622075 h 3482342"/>
              <a:gd name="connsiteX38" fmla="*/ 9579195 w 12192000"/>
              <a:gd name="connsiteY38" fmla="*/ 1648017 h 3482342"/>
              <a:gd name="connsiteX39" fmla="*/ 9433652 w 12192000"/>
              <a:gd name="connsiteY39" fmla="*/ 1681174 h 3482342"/>
              <a:gd name="connsiteX40" fmla="*/ 9403775 w 12192000"/>
              <a:gd name="connsiteY40" fmla="*/ 1690403 h 3482342"/>
              <a:gd name="connsiteX41" fmla="*/ 9382503 w 12192000"/>
              <a:gd name="connsiteY41" fmla="*/ 1706957 h 3482342"/>
              <a:gd name="connsiteX42" fmla="*/ 9381410 w 12192000"/>
              <a:gd name="connsiteY42" fmla="*/ 1718312 h 3482342"/>
              <a:gd name="connsiteX43" fmla="*/ 9365685 w 12192000"/>
              <a:gd name="connsiteY43" fmla="*/ 1724772 h 3482342"/>
              <a:gd name="connsiteX44" fmla="*/ 9278020 w 12192000"/>
              <a:gd name="connsiteY44" fmla="*/ 1741161 h 3482342"/>
              <a:gd name="connsiteX45" fmla="*/ 9217145 w 12192000"/>
              <a:gd name="connsiteY45" fmla="*/ 1771195 h 3482342"/>
              <a:gd name="connsiteX46" fmla="*/ 8955875 w 12192000"/>
              <a:gd name="connsiteY46" fmla="*/ 1796806 h 3482342"/>
              <a:gd name="connsiteX47" fmla="*/ 8648415 w 12192000"/>
              <a:gd name="connsiteY47" fmla="*/ 1878623 h 3482342"/>
              <a:gd name="connsiteX48" fmla="*/ 8495949 w 12192000"/>
              <a:gd name="connsiteY48" fmla="*/ 1902425 h 3482342"/>
              <a:gd name="connsiteX49" fmla="*/ 8236214 w 12192000"/>
              <a:gd name="connsiteY49" fmla="*/ 1909725 h 3482342"/>
              <a:gd name="connsiteX50" fmla="*/ 8132104 w 12192000"/>
              <a:gd name="connsiteY50" fmla="*/ 1895727 h 3482342"/>
              <a:gd name="connsiteX51" fmla="*/ 7918078 w 12192000"/>
              <a:gd name="connsiteY51" fmla="*/ 1862668 h 3482342"/>
              <a:gd name="connsiteX52" fmla="*/ 7817899 w 12192000"/>
              <a:gd name="connsiteY52" fmla="*/ 1862176 h 3482342"/>
              <a:gd name="connsiteX53" fmla="*/ 7768994 w 12192000"/>
              <a:gd name="connsiteY53" fmla="*/ 1855721 h 3482342"/>
              <a:gd name="connsiteX54" fmla="*/ 7618027 w 12192000"/>
              <a:gd name="connsiteY54" fmla="*/ 1830959 h 3482342"/>
              <a:gd name="connsiteX55" fmla="*/ 7449425 w 12192000"/>
              <a:gd name="connsiteY55" fmla="*/ 1810910 h 3482342"/>
              <a:gd name="connsiteX56" fmla="*/ 7342915 w 12192000"/>
              <a:gd name="connsiteY56" fmla="*/ 1819827 h 3482342"/>
              <a:gd name="connsiteX57" fmla="*/ 7255191 w 12192000"/>
              <a:gd name="connsiteY57" fmla="*/ 1834354 h 3482342"/>
              <a:gd name="connsiteX58" fmla="*/ 7131205 w 12192000"/>
              <a:gd name="connsiteY58" fmla="*/ 1845557 h 3482342"/>
              <a:gd name="connsiteX59" fmla="*/ 6941837 w 12192000"/>
              <a:gd name="connsiteY59" fmla="*/ 1840640 h 3482342"/>
              <a:gd name="connsiteX60" fmla="*/ 6837145 w 12192000"/>
              <a:gd name="connsiteY60" fmla="*/ 1870724 h 3482342"/>
              <a:gd name="connsiteX61" fmla="*/ 6753991 w 12192000"/>
              <a:gd name="connsiteY61" fmla="*/ 1860969 h 3482342"/>
              <a:gd name="connsiteX62" fmla="*/ 6727754 w 12192000"/>
              <a:gd name="connsiteY62" fmla="*/ 1882372 h 3482342"/>
              <a:gd name="connsiteX63" fmla="*/ 6723371 w 12192000"/>
              <a:gd name="connsiteY63" fmla="*/ 1886494 h 3482342"/>
              <a:gd name="connsiteX64" fmla="*/ 6702779 w 12192000"/>
              <a:gd name="connsiteY64" fmla="*/ 1893601 h 3482342"/>
              <a:gd name="connsiteX65" fmla="*/ 6686657 w 12192000"/>
              <a:gd name="connsiteY65" fmla="*/ 1907344 h 3482342"/>
              <a:gd name="connsiteX66" fmla="*/ 6651330 w 12192000"/>
              <a:gd name="connsiteY66" fmla="*/ 1922921 h 3482342"/>
              <a:gd name="connsiteX67" fmla="*/ 6622958 w 12192000"/>
              <a:gd name="connsiteY67" fmla="*/ 1936255 h 3482342"/>
              <a:gd name="connsiteX68" fmla="*/ 6522602 w 12192000"/>
              <a:gd name="connsiteY68" fmla="*/ 1954133 h 3482342"/>
              <a:gd name="connsiteX69" fmla="*/ 6444344 w 12192000"/>
              <a:gd name="connsiteY69" fmla="*/ 1969663 h 3482342"/>
              <a:gd name="connsiteX70" fmla="*/ 6409626 w 12192000"/>
              <a:gd name="connsiteY70" fmla="*/ 1978846 h 3482342"/>
              <a:gd name="connsiteX71" fmla="*/ 6333446 w 12192000"/>
              <a:gd name="connsiteY71" fmla="*/ 1997163 h 3482342"/>
              <a:gd name="connsiteX72" fmla="*/ 6294933 w 12192000"/>
              <a:gd name="connsiteY72" fmla="*/ 2019412 h 3482342"/>
              <a:gd name="connsiteX73" fmla="*/ 6238719 w 12192000"/>
              <a:gd name="connsiteY73" fmla="*/ 2042547 h 3482342"/>
              <a:gd name="connsiteX74" fmla="*/ 6187205 w 12192000"/>
              <a:gd name="connsiteY74" fmla="*/ 2060048 h 3482342"/>
              <a:gd name="connsiteX75" fmla="*/ 6138780 w 12192000"/>
              <a:gd name="connsiteY75" fmla="*/ 2081918 h 3482342"/>
              <a:gd name="connsiteX76" fmla="*/ 6120125 w 12192000"/>
              <a:gd name="connsiteY76" fmla="*/ 2109475 h 3482342"/>
              <a:gd name="connsiteX77" fmla="*/ 6056576 w 12192000"/>
              <a:gd name="connsiteY77" fmla="*/ 2120066 h 3482342"/>
              <a:gd name="connsiteX78" fmla="*/ 5993794 w 12192000"/>
              <a:gd name="connsiteY78" fmla="*/ 2122569 h 3482342"/>
              <a:gd name="connsiteX79" fmla="*/ 5943601 w 12192000"/>
              <a:gd name="connsiteY79" fmla="*/ 2137719 h 3482342"/>
              <a:gd name="connsiteX80" fmla="*/ 5898141 w 12192000"/>
              <a:gd name="connsiteY80" fmla="*/ 2144806 h 3482342"/>
              <a:gd name="connsiteX81" fmla="*/ 5855337 w 12192000"/>
              <a:gd name="connsiteY81" fmla="*/ 2137719 h 3482342"/>
              <a:gd name="connsiteX82" fmla="*/ 5817682 w 12192000"/>
              <a:gd name="connsiteY82" fmla="*/ 2157358 h 3482342"/>
              <a:gd name="connsiteX83" fmla="*/ 5735300 w 12192000"/>
              <a:gd name="connsiteY83" fmla="*/ 2158902 h 3482342"/>
              <a:gd name="connsiteX84" fmla="*/ 5591469 w 12192000"/>
              <a:gd name="connsiteY84" fmla="*/ 2178389 h 3482342"/>
              <a:gd name="connsiteX85" fmla="*/ 5505818 w 12192000"/>
              <a:gd name="connsiteY85" fmla="*/ 2194207 h 3482342"/>
              <a:gd name="connsiteX86" fmla="*/ 5452860 w 12192000"/>
              <a:gd name="connsiteY86" fmla="*/ 2180085 h 3482342"/>
              <a:gd name="connsiteX87" fmla="*/ 5414282 w 12192000"/>
              <a:gd name="connsiteY87" fmla="*/ 2183070 h 3482342"/>
              <a:gd name="connsiteX88" fmla="*/ 5368369 w 12192000"/>
              <a:gd name="connsiteY88" fmla="*/ 2204272 h 3482342"/>
              <a:gd name="connsiteX89" fmla="*/ 5336354 w 12192000"/>
              <a:gd name="connsiteY89" fmla="*/ 2218920 h 3482342"/>
              <a:gd name="connsiteX90" fmla="*/ 5291263 w 12192000"/>
              <a:gd name="connsiteY90" fmla="*/ 2239182 h 3482342"/>
              <a:gd name="connsiteX91" fmla="*/ 5255152 w 12192000"/>
              <a:gd name="connsiteY91" fmla="*/ 2247164 h 3482342"/>
              <a:gd name="connsiteX92" fmla="*/ 5233796 w 12192000"/>
              <a:gd name="connsiteY92" fmla="*/ 2268260 h 3482342"/>
              <a:gd name="connsiteX93" fmla="*/ 5212786 w 12192000"/>
              <a:gd name="connsiteY93" fmla="*/ 2296592 h 3482342"/>
              <a:gd name="connsiteX94" fmla="*/ 5173523 w 12192000"/>
              <a:gd name="connsiteY94" fmla="*/ 2309057 h 3482342"/>
              <a:gd name="connsiteX95" fmla="*/ 5123830 w 12192000"/>
              <a:gd name="connsiteY95" fmla="*/ 2307070 h 3482342"/>
              <a:gd name="connsiteX96" fmla="*/ 5065426 w 12192000"/>
              <a:gd name="connsiteY96" fmla="*/ 2324076 h 3482342"/>
              <a:gd name="connsiteX97" fmla="*/ 4975908 w 12192000"/>
              <a:gd name="connsiteY97" fmla="*/ 2364128 h 3482342"/>
              <a:gd name="connsiteX98" fmla="*/ 4913723 w 12192000"/>
              <a:gd name="connsiteY98" fmla="*/ 2385265 h 3482342"/>
              <a:gd name="connsiteX99" fmla="*/ 4746485 w 12192000"/>
              <a:gd name="connsiteY99" fmla="*/ 2451769 h 3482342"/>
              <a:gd name="connsiteX100" fmla="*/ 4681588 w 12192000"/>
              <a:gd name="connsiteY100" fmla="*/ 2467494 h 3482342"/>
              <a:gd name="connsiteX101" fmla="*/ 1783655 w 12192000"/>
              <a:gd name="connsiteY101" fmla="*/ 3163860 h 3482342"/>
              <a:gd name="connsiteX102" fmla="*/ 1325955 w 12192000"/>
              <a:gd name="connsiteY102" fmla="*/ 3176692 h 3482342"/>
              <a:gd name="connsiteX103" fmla="*/ 1190384 w 12192000"/>
              <a:gd name="connsiteY103" fmla="*/ 3203504 h 3482342"/>
              <a:gd name="connsiteX104" fmla="*/ 1094537 w 12192000"/>
              <a:gd name="connsiteY104" fmla="*/ 3229469 h 3482342"/>
              <a:gd name="connsiteX105" fmla="*/ 779276 w 12192000"/>
              <a:gd name="connsiteY105" fmla="*/ 3327290 h 3482342"/>
              <a:gd name="connsiteX106" fmla="*/ 600378 w 12192000"/>
              <a:gd name="connsiteY106" fmla="*/ 3335250 h 3482342"/>
              <a:gd name="connsiteX107" fmla="*/ 493457 w 12192000"/>
              <a:gd name="connsiteY107" fmla="*/ 3365044 h 3482342"/>
              <a:gd name="connsiteX108" fmla="*/ 349402 w 12192000"/>
              <a:gd name="connsiteY108" fmla="*/ 3380897 h 3482342"/>
              <a:gd name="connsiteX109" fmla="*/ 192183 w 12192000"/>
              <a:gd name="connsiteY109" fmla="*/ 3460075 h 3482342"/>
              <a:gd name="connsiteX110" fmla="*/ 46713 w 12192000"/>
              <a:gd name="connsiteY110" fmla="*/ 3462986 h 3482342"/>
              <a:gd name="connsiteX111" fmla="*/ 2765 w 12192000"/>
              <a:gd name="connsiteY111" fmla="*/ 3480770 h 3482342"/>
              <a:gd name="connsiteX112" fmla="*/ 0 w 12192000"/>
              <a:gd name="connsiteY112" fmla="*/ 3482342 h 3482342"/>
              <a:gd name="connsiteX113" fmla="*/ 0 w 12192000"/>
              <a:gd name="connsiteY113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960443 w 12192000"/>
              <a:gd name="connsiteY21" fmla="*/ 1244502 h 3482342"/>
              <a:gd name="connsiteX22" fmla="*/ 10850998 w 12192000"/>
              <a:gd name="connsiteY22" fmla="*/ 1269215 h 3482342"/>
              <a:gd name="connsiteX23" fmla="*/ 10815658 w 12192000"/>
              <a:gd name="connsiteY23" fmla="*/ 1287849 h 3482342"/>
              <a:gd name="connsiteX24" fmla="*/ 10679906 w 12192000"/>
              <a:gd name="connsiteY24" fmla="*/ 1324988 h 3482342"/>
              <a:gd name="connsiteX25" fmla="*/ 10636304 w 12192000"/>
              <a:gd name="connsiteY25" fmla="*/ 1317928 h 3482342"/>
              <a:gd name="connsiteX26" fmla="*/ 10573203 w 12192000"/>
              <a:gd name="connsiteY26" fmla="*/ 1351996 h 3482342"/>
              <a:gd name="connsiteX27" fmla="*/ 10513263 w 12192000"/>
              <a:gd name="connsiteY27" fmla="*/ 1350756 h 3482342"/>
              <a:gd name="connsiteX28" fmla="*/ 10464012 w 12192000"/>
              <a:gd name="connsiteY28" fmla="*/ 1391778 h 3482342"/>
              <a:gd name="connsiteX29" fmla="*/ 10405409 w 12192000"/>
              <a:gd name="connsiteY29" fmla="*/ 1422789 h 3482342"/>
              <a:gd name="connsiteX30" fmla="*/ 10370530 w 12192000"/>
              <a:gd name="connsiteY30" fmla="*/ 1441596 h 3482342"/>
              <a:gd name="connsiteX31" fmla="*/ 10264922 w 12192000"/>
              <a:gd name="connsiteY31" fmla="*/ 1472107 h 3482342"/>
              <a:gd name="connsiteX32" fmla="*/ 10058690 w 12192000"/>
              <a:gd name="connsiteY32" fmla="*/ 1474888 h 3482342"/>
              <a:gd name="connsiteX33" fmla="*/ 10004424 w 12192000"/>
              <a:gd name="connsiteY33" fmla="*/ 1489801 h 3482342"/>
              <a:gd name="connsiteX34" fmla="*/ 9999951 w 12192000"/>
              <a:gd name="connsiteY34" fmla="*/ 1499127 h 3482342"/>
              <a:gd name="connsiteX35" fmla="*/ 9845462 w 12192000"/>
              <a:gd name="connsiteY35" fmla="*/ 1548192 h 3482342"/>
              <a:gd name="connsiteX36" fmla="*/ 9736156 w 12192000"/>
              <a:gd name="connsiteY36" fmla="*/ 1581928 h 3482342"/>
              <a:gd name="connsiteX37" fmla="*/ 9693355 w 12192000"/>
              <a:gd name="connsiteY37" fmla="*/ 1602632 h 3482342"/>
              <a:gd name="connsiteX38" fmla="*/ 9664242 w 12192000"/>
              <a:gd name="connsiteY38" fmla="*/ 1622075 h 3482342"/>
              <a:gd name="connsiteX39" fmla="*/ 9579195 w 12192000"/>
              <a:gd name="connsiteY39" fmla="*/ 1648017 h 3482342"/>
              <a:gd name="connsiteX40" fmla="*/ 9433652 w 12192000"/>
              <a:gd name="connsiteY40" fmla="*/ 1681174 h 3482342"/>
              <a:gd name="connsiteX41" fmla="*/ 9403775 w 12192000"/>
              <a:gd name="connsiteY41" fmla="*/ 1690403 h 3482342"/>
              <a:gd name="connsiteX42" fmla="*/ 9382503 w 12192000"/>
              <a:gd name="connsiteY42" fmla="*/ 1706957 h 3482342"/>
              <a:gd name="connsiteX43" fmla="*/ 9381410 w 12192000"/>
              <a:gd name="connsiteY43" fmla="*/ 1718312 h 3482342"/>
              <a:gd name="connsiteX44" fmla="*/ 9365685 w 12192000"/>
              <a:gd name="connsiteY44" fmla="*/ 1724772 h 3482342"/>
              <a:gd name="connsiteX45" fmla="*/ 9278020 w 12192000"/>
              <a:gd name="connsiteY45" fmla="*/ 1741161 h 3482342"/>
              <a:gd name="connsiteX46" fmla="*/ 9217145 w 12192000"/>
              <a:gd name="connsiteY46" fmla="*/ 1771195 h 3482342"/>
              <a:gd name="connsiteX47" fmla="*/ 8955875 w 12192000"/>
              <a:gd name="connsiteY47" fmla="*/ 1796806 h 3482342"/>
              <a:gd name="connsiteX48" fmla="*/ 8648415 w 12192000"/>
              <a:gd name="connsiteY48" fmla="*/ 1878623 h 3482342"/>
              <a:gd name="connsiteX49" fmla="*/ 8495949 w 12192000"/>
              <a:gd name="connsiteY49" fmla="*/ 1902425 h 3482342"/>
              <a:gd name="connsiteX50" fmla="*/ 8236214 w 12192000"/>
              <a:gd name="connsiteY50" fmla="*/ 1909725 h 3482342"/>
              <a:gd name="connsiteX51" fmla="*/ 8132104 w 12192000"/>
              <a:gd name="connsiteY51" fmla="*/ 1895727 h 3482342"/>
              <a:gd name="connsiteX52" fmla="*/ 7918078 w 12192000"/>
              <a:gd name="connsiteY52" fmla="*/ 1862668 h 3482342"/>
              <a:gd name="connsiteX53" fmla="*/ 7817899 w 12192000"/>
              <a:gd name="connsiteY53" fmla="*/ 1862176 h 3482342"/>
              <a:gd name="connsiteX54" fmla="*/ 7768994 w 12192000"/>
              <a:gd name="connsiteY54" fmla="*/ 1855721 h 3482342"/>
              <a:gd name="connsiteX55" fmla="*/ 7618027 w 12192000"/>
              <a:gd name="connsiteY55" fmla="*/ 1830959 h 3482342"/>
              <a:gd name="connsiteX56" fmla="*/ 7449425 w 12192000"/>
              <a:gd name="connsiteY56" fmla="*/ 1810910 h 3482342"/>
              <a:gd name="connsiteX57" fmla="*/ 7342915 w 12192000"/>
              <a:gd name="connsiteY57" fmla="*/ 1819827 h 3482342"/>
              <a:gd name="connsiteX58" fmla="*/ 7255191 w 12192000"/>
              <a:gd name="connsiteY58" fmla="*/ 1834354 h 3482342"/>
              <a:gd name="connsiteX59" fmla="*/ 7131205 w 12192000"/>
              <a:gd name="connsiteY59" fmla="*/ 1845557 h 3482342"/>
              <a:gd name="connsiteX60" fmla="*/ 6941837 w 12192000"/>
              <a:gd name="connsiteY60" fmla="*/ 1840640 h 3482342"/>
              <a:gd name="connsiteX61" fmla="*/ 6837145 w 12192000"/>
              <a:gd name="connsiteY61" fmla="*/ 1870724 h 3482342"/>
              <a:gd name="connsiteX62" fmla="*/ 6753991 w 12192000"/>
              <a:gd name="connsiteY62" fmla="*/ 1860969 h 3482342"/>
              <a:gd name="connsiteX63" fmla="*/ 6727754 w 12192000"/>
              <a:gd name="connsiteY63" fmla="*/ 1882372 h 3482342"/>
              <a:gd name="connsiteX64" fmla="*/ 6723371 w 12192000"/>
              <a:gd name="connsiteY64" fmla="*/ 1886494 h 3482342"/>
              <a:gd name="connsiteX65" fmla="*/ 6702779 w 12192000"/>
              <a:gd name="connsiteY65" fmla="*/ 1893601 h 3482342"/>
              <a:gd name="connsiteX66" fmla="*/ 6686657 w 12192000"/>
              <a:gd name="connsiteY66" fmla="*/ 1907344 h 3482342"/>
              <a:gd name="connsiteX67" fmla="*/ 6651330 w 12192000"/>
              <a:gd name="connsiteY67" fmla="*/ 1922921 h 3482342"/>
              <a:gd name="connsiteX68" fmla="*/ 6622958 w 12192000"/>
              <a:gd name="connsiteY68" fmla="*/ 1936255 h 3482342"/>
              <a:gd name="connsiteX69" fmla="*/ 6522602 w 12192000"/>
              <a:gd name="connsiteY69" fmla="*/ 1954133 h 3482342"/>
              <a:gd name="connsiteX70" fmla="*/ 6444344 w 12192000"/>
              <a:gd name="connsiteY70" fmla="*/ 1969663 h 3482342"/>
              <a:gd name="connsiteX71" fmla="*/ 6409626 w 12192000"/>
              <a:gd name="connsiteY71" fmla="*/ 1978846 h 3482342"/>
              <a:gd name="connsiteX72" fmla="*/ 6333446 w 12192000"/>
              <a:gd name="connsiteY72" fmla="*/ 1997163 h 3482342"/>
              <a:gd name="connsiteX73" fmla="*/ 6294933 w 12192000"/>
              <a:gd name="connsiteY73" fmla="*/ 2019412 h 3482342"/>
              <a:gd name="connsiteX74" fmla="*/ 6238719 w 12192000"/>
              <a:gd name="connsiteY74" fmla="*/ 2042547 h 3482342"/>
              <a:gd name="connsiteX75" fmla="*/ 6187205 w 12192000"/>
              <a:gd name="connsiteY75" fmla="*/ 2060048 h 3482342"/>
              <a:gd name="connsiteX76" fmla="*/ 6138780 w 12192000"/>
              <a:gd name="connsiteY76" fmla="*/ 2081918 h 3482342"/>
              <a:gd name="connsiteX77" fmla="*/ 6120125 w 12192000"/>
              <a:gd name="connsiteY77" fmla="*/ 2109475 h 3482342"/>
              <a:gd name="connsiteX78" fmla="*/ 6056576 w 12192000"/>
              <a:gd name="connsiteY78" fmla="*/ 2120066 h 3482342"/>
              <a:gd name="connsiteX79" fmla="*/ 5993794 w 12192000"/>
              <a:gd name="connsiteY79" fmla="*/ 2122569 h 3482342"/>
              <a:gd name="connsiteX80" fmla="*/ 5943601 w 12192000"/>
              <a:gd name="connsiteY80" fmla="*/ 2137719 h 3482342"/>
              <a:gd name="connsiteX81" fmla="*/ 5898141 w 12192000"/>
              <a:gd name="connsiteY81" fmla="*/ 2144806 h 3482342"/>
              <a:gd name="connsiteX82" fmla="*/ 5855337 w 12192000"/>
              <a:gd name="connsiteY82" fmla="*/ 2137719 h 3482342"/>
              <a:gd name="connsiteX83" fmla="*/ 5817682 w 12192000"/>
              <a:gd name="connsiteY83" fmla="*/ 2157358 h 3482342"/>
              <a:gd name="connsiteX84" fmla="*/ 5735300 w 12192000"/>
              <a:gd name="connsiteY84" fmla="*/ 2158902 h 3482342"/>
              <a:gd name="connsiteX85" fmla="*/ 5591469 w 12192000"/>
              <a:gd name="connsiteY85" fmla="*/ 2178389 h 3482342"/>
              <a:gd name="connsiteX86" fmla="*/ 5505818 w 12192000"/>
              <a:gd name="connsiteY86" fmla="*/ 2194207 h 3482342"/>
              <a:gd name="connsiteX87" fmla="*/ 5452860 w 12192000"/>
              <a:gd name="connsiteY87" fmla="*/ 2180085 h 3482342"/>
              <a:gd name="connsiteX88" fmla="*/ 5414282 w 12192000"/>
              <a:gd name="connsiteY88" fmla="*/ 2183070 h 3482342"/>
              <a:gd name="connsiteX89" fmla="*/ 5368369 w 12192000"/>
              <a:gd name="connsiteY89" fmla="*/ 2204272 h 3482342"/>
              <a:gd name="connsiteX90" fmla="*/ 5336354 w 12192000"/>
              <a:gd name="connsiteY90" fmla="*/ 2218920 h 3482342"/>
              <a:gd name="connsiteX91" fmla="*/ 5291263 w 12192000"/>
              <a:gd name="connsiteY91" fmla="*/ 2239182 h 3482342"/>
              <a:gd name="connsiteX92" fmla="*/ 5255152 w 12192000"/>
              <a:gd name="connsiteY92" fmla="*/ 2247164 h 3482342"/>
              <a:gd name="connsiteX93" fmla="*/ 5233796 w 12192000"/>
              <a:gd name="connsiteY93" fmla="*/ 2268260 h 3482342"/>
              <a:gd name="connsiteX94" fmla="*/ 5212786 w 12192000"/>
              <a:gd name="connsiteY94" fmla="*/ 2296592 h 3482342"/>
              <a:gd name="connsiteX95" fmla="*/ 5173523 w 12192000"/>
              <a:gd name="connsiteY95" fmla="*/ 2309057 h 3482342"/>
              <a:gd name="connsiteX96" fmla="*/ 5123830 w 12192000"/>
              <a:gd name="connsiteY96" fmla="*/ 2307070 h 3482342"/>
              <a:gd name="connsiteX97" fmla="*/ 5065426 w 12192000"/>
              <a:gd name="connsiteY97" fmla="*/ 2324076 h 3482342"/>
              <a:gd name="connsiteX98" fmla="*/ 4975908 w 12192000"/>
              <a:gd name="connsiteY98" fmla="*/ 2364128 h 3482342"/>
              <a:gd name="connsiteX99" fmla="*/ 4913723 w 12192000"/>
              <a:gd name="connsiteY99" fmla="*/ 2385265 h 3482342"/>
              <a:gd name="connsiteX100" fmla="*/ 4746485 w 12192000"/>
              <a:gd name="connsiteY100" fmla="*/ 2451769 h 3482342"/>
              <a:gd name="connsiteX101" fmla="*/ 4681588 w 12192000"/>
              <a:gd name="connsiteY101" fmla="*/ 2467494 h 3482342"/>
              <a:gd name="connsiteX102" fmla="*/ 1783655 w 12192000"/>
              <a:gd name="connsiteY102" fmla="*/ 3163860 h 3482342"/>
              <a:gd name="connsiteX103" fmla="*/ 1325955 w 12192000"/>
              <a:gd name="connsiteY103" fmla="*/ 3176692 h 3482342"/>
              <a:gd name="connsiteX104" fmla="*/ 1190384 w 12192000"/>
              <a:gd name="connsiteY104" fmla="*/ 3203504 h 3482342"/>
              <a:gd name="connsiteX105" fmla="*/ 1094537 w 12192000"/>
              <a:gd name="connsiteY105" fmla="*/ 3229469 h 3482342"/>
              <a:gd name="connsiteX106" fmla="*/ 779276 w 12192000"/>
              <a:gd name="connsiteY106" fmla="*/ 3327290 h 3482342"/>
              <a:gd name="connsiteX107" fmla="*/ 600378 w 12192000"/>
              <a:gd name="connsiteY107" fmla="*/ 3335250 h 3482342"/>
              <a:gd name="connsiteX108" fmla="*/ 493457 w 12192000"/>
              <a:gd name="connsiteY108" fmla="*/ 3365044 h 3482342"/>
              <a:gd name="connsiteX109" fmla="*/ 349402 w 12192000"/>
              <a:gd name="connsiteY109" fmla="*/ 3380897 h 3482342"/>
              <a:gd name="connsiteX110" fmla="*/ 192183 w 12192000"/>
              <a:gd name="connsiteY110" fmla="*/ 3460075 h 3482342"/>
              <a:gd name="connsiteX111" fmla="*/ 46713 w 12192000"/>
              <a:gd name="connsiteY111" fmla="*/ 3462986 h 3482342"/>
              <a:gd name="connsiteX112" fmla="*/ 2765 w 12192000"/>
              <a:gd name="connsiteY112" fmla="*/ 3480770 h 3482342"/>
              <a:gd name="connsiteX113" fmla="*/ 0 w 12192000"/>
              <a:gd name="connsiteY113" fmla="*/ 3482342 h 3482342"/>
              <a:gd name="connsiteX114" fmla="*/ 0 w 12192000"/>
              <a:gd name="connsiteY114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960443 w 12192000"/>
              <a:gd name="connsiteY21" fmla="*/ 1244502 h 3482342"/>
              <a:gd name="connsiteX22" fmla="*/ 10850998 w 12192000"/>
              <a:gd name="connsiteY22" fmla="*/ 1269215 h 3482342"/>
              <a:gd name="connsiteX23" fmla="*/ 10815658 w 12192000"/>
              <a:gd name="connsiteY23" fmla="*/ 1287849 h 3482342"/>
              <a:gd name="connsiteX24" fmla="*/ 10679906 w 12192000"/>
              <a:gd name="connsiteY24" fmla="*/ 1324988 h 3482342"/>
              <a:gd name="connsiteX25" fmla="*/ 10636304 w 12192000"/>
              <a:gd name="connsiteY25" fmla="*/ 1317928 h 3482342"/>
              <a:gd name="connsiteX26" fmla="*/ 10573203 w 12192000"/>
              <a:gd name="connsiteY26" fmla="*/ 1351996 h 3482342"/>
              <a:gd name="connsiteX27" fmla="*/ 10513263 w 12192000"/>
              <a:gd name="connsiteY27" fmla="*/ 1350756 h 3482342"/>
              <a:gd name="connsiteX28" fmla="*/ 10464012 w 12192000"/>
              <a:gd name="connsiteY28" fmla="*/ 1391778 h 3482342"/>
              <a:gd name="connsiteX29" fmla="*/ 10405409 w 12192000"/>
              <a:gd name="connsiteY29" fmla="*/ 1422789 h 3482342"/>
              <a:gd name="connsiteX30" fmla="*/ 10370530 w 12192000"/>
              <a:gd name="connsiteY30" fmla="*/ 1441596 h 3482342"/>
              <a:gd name="connsiteX31" fmla="*/ 10264922 w 12192000"/>
              <a:gd name="connsiteY31" fmla="*/ 1472107 h 3482342"/>
              <a:gd name="connsiteX32" fmla="*/ 10058690 w 12192000"/>
              <a:gd name="connsiteY32" fmla="*/ 1474888 h 3482342"/>
              <a:gd name="connsiteX33" fmla="*/ 10004424 w 12192000"/>
              <a:gd name="connsiteY33" fmla="*/ 1489801 h 3482342"/>
              <a:gd name="connsiteX34" fmla="*/ 9999951 w 12192000"/>
              <a:gd name="connsiteY34" fmla="*/ 1499127 h 3482342"/>
              <a:gd name="connsiteX35" fmla="*/ 9845462 w 12192000"/>
              <a:gd name="connsiteY35" fmla="*/ 1548192 h 3482342"/>
              <a:gd name="connsiteX36" fmla="*/ 9736156 w 12192000"/>
              <a:gd name="connsiteY36" fmla="*/ 1581928 h 3482342"/>
              <a:gd name="connsiteX37" fmla="*/ 9693355 w 12192000"/>
              <a:gd name="connsiteY37" fmla="*/ 1602632 h 3482342"/>
              <a:gd name="connsiteX38" fmla="*/ 9664242 w 12192000"/>
              <a:gd name="connsiteY38" fmla="*/ 1622075 h 3482342"/>
              <a:gd name="connsiteX39" fmla="*/ 9579195 w 12192000"/>
              <a:gd name="connsiteY39" fmla="*/ 1648017 h 3482342"/>
              <a:gd name="connsiteX40" fmla="*/ 9433652 w 12192000"/>
              <a:gd name="connsiteY40" fmla="*/ 1681174 h 3482342"/>
              <a:gd name="connsiteX41" fmla="*/ 9403775 w 12192000"/>
              <a:gd name="connsiteY41" fmla="*/ 1690403 h 3482342"/>
              <a:gd name="connsiteX42" fmla="*/ 9382503 w 12192000"/>
              <a:gd name="connsiteY42" fmla="*/ 1706957 h 3482342"/>
              <a:gd name="connsiteX43" fmla="*/ 9381410 w 12192000"/>
              <a:gd name="connsiteY43" fmla="*/ 1718312 h 3482342"/>
              <a:gd name="connsiteX44" fmla="*/ 9365685 w 12192000"/>
              <a:gd name="connsiteY44" fmla="*/ 1724772 h 3482342"/>
              <a:gd name="connsiteX45" fmla="*/ 9278020 w 12192000"/>
              <a:gd name="connsiteY45" fmla="*/ 1741161 h 3482342"/>
              <a:gd name="connsiteX46" fmla="*/ 9217145 w 12192000"/>
              <a:gd name="connsiteY46" fmla="*/ 1771195 h 3482342"/>
              <a:gd name="connsiteX47" fmla="*/ 8955875 w 12192000"/>
              <a:gd name="connsiteY47" fmla="*/ 1796806 h 3482342"/>
              <a:gd name="connsiteX48" fmla="*/ 8648415 w 12192000"/>
              <a:gd name="connsiteY48" fmla="*/ 1878623 h 3482342"/>
              <a:gd name="connsiteX49" fmla="*/ 8495949 w 12192000"/>
              <a:gd name="connsiteY49" fmla="*/ 1902425 h 3482342"/>
              <a:gd name="connsiteX50" fmla="*/ 8236214 w 12192000"/>
              <a:gd name="connsiteY50" fmla="*/ 1909725 h 3482342"/>
              <a:gd name="connsiteX51" fmla="*/ 8132104 w 12192000"/>
              <a:gd name="connsiteY51" fmla="*/ 1895727 h 3482342"/>
              <a:gd name="connsiteX52" fmla="*/ 7918078 w 12192000"/>
              <a:gd name="connsiteY52" fmla="*/ 1862668 h 3482342"/>
              <a:gd name="connsiteX53" fmla="*/ 7817899 w 12192000"/>
              <a:gd name="connsiteY53" fmla="*/ 1862176 h 3482342"/>
              <a:gd name="connsiteX54" fmla="*/ 7768994 w 12192000"/>
              <a:gd name="connsiteY54" fmla="*/ 1855721 h 3482342"/>
              <a:gd name="connsiteX55" fmla="*/ 7618027 w 12192000"/>
              <a:gd name="connsiteY55" fmla="*/ 1830959 h 3482342"/>
              <a:gd name="connsiteX56" fmla="*/ 7449425 w 12192000"/>
              <a:gd name="connsiteY56" fmla="*/ 1810910 h 3482342"/>
              <a:gd name="connsiteX57" fmla="*/ 7342915 w 12192000"/>
              <a:gd name="connsiteY57" fmla="*/ 1819827 h 3482342"/>
              <a:gd name="connsiteX58" fmla="*/ 7255191 w 12192000"/>
              <a:gd name="connsiteY58" fmla="*/ 1834354 h 3482342"/>
              <a:gd name="connsiteX59" fmla="*/ 7131205 w 12192000"/>
              <a:gd name="connsiteY59" fmla="*/ 1845557 h 3482342"/>
              <a:gd name="connsiteX60" fmla="*/ 6941837 w 12192000"/>
              <a:gd name="connsiteY60" fmla="*/ 1840640 h 3482342"/>
              <a:gd name="connsiteX61" fmla="*/ 6837145 w 12192000"/>
              <a:gd name="connsiteY61" fmla="*/ 1870724 h 3482342"/>
              <a:gd name="connsiteX62" fmla="*/ 6753991 w 12192000"/>
              <a:gd name="connsiteY62" fmla="*/ 1860969 h 3482342"/>
              <a:gd name="connsiteX63" fmla="*/ 6727754 w 12192000"/>
              <a:gd name="connsiteY63" fmla="*/ 1882372 h 3482342"/>
              <a:gd name="connsiteX64" fmla="*/ 6723371 w 12192000"/>
              <a:gd name="connsiteY64" fmla="*/ 1886494 h 3482342"/>
              <a:gd name="connsiteX65" fmla="*/ 6702779 w 12192000"/>
              <a:gd name="connsiteY65" fmla="*/ 1893601 h 3482342"/>
              <a:gd name="connsiteX66" fmla="*/ 6686657 w 12192000"/>
              <a:gd name="connsiteY66" fmla="*/ 1907344 h 3482342"/>
              <a:gd name="connsiteX67" fmla="*/ 6651330 w 12192000"/>
              <a:gd name="connsiteY67" fmla="*/ 1922921 h 3482342"/>
              <a:gd name="connsiteX68" fmla="*/ 6622958 w 12192000"/>
              <a:gd name="connsiteY68" fmla="*/ 1936255 h 3482342"/>
              <a:gd name="connsiteX69" fmla="*/ 6522602 w 12192000"/>
              <a:gd name="connsiteY69" fmla="*/ 1954133 h 3482342"/>
              <a:gd name="connsiteX70" fmla="*/ 6444344 w 12192000"/>
              <a:gd name="connsiteY70" fmla="*/ 1969663 h 3482342"/>
              <a:gd name="connsiteX71" fmla="*/ 6409626 w 12192000"/>
              <a:gd name="connsiteY71" fmla="*/ 1978846 h 3482342"/>
              <a:gd name="connsiteX72" fmla="*/ 6333446 w 12192000"/>
              <a:gd name="connsiteY72" fmla="*/ 1997163 h 3482342"/>
              <a:gd name="connsiteX73" fmla="*/ 6294933 w 12192000"/>
              <a:gd name="connsiteY73" fmla="*/ 2019412 h 3482342"/>
              <a:gd name="connsiteX74" fmla="*/ 6238719 w 12192000"/>
              <a:gd name="connsiteY74" fmla="*/ 2042547 h 3482342"/>
              <a:gd name="connsiteX75" fmla="*/ 6187205 w 12192000"/>
              <a:gd name="connsiteY75" fmla="*/ 2060048 h 3482342"/>
              <a:gd name="connsiteX76" fmla="*/ 6138780 w 12192000"/>
              <a:gd name="connsiteY76" fmla="*/ 2081918 h 3482342"/>
              <a:gd name="connsiteX77" fmla="*/ 6120125 w 12192000"/>
              <a:gd name="connsiteY77" fmla="*/ 2109475 h 3482342"/>
              <a:gd name="connsiteX78" fmla="*/ 6056576 w 12192000"/>
              <a:gd name="connsiteY78" fmla="*/ 2120066 h 3482342"/>
              <a:gd name="connsiteX79" fmla="*/ 5993794 w 12192000"/>
              <a:gd name="connsiteY79" fmla="*/ 2122569 h 3482342"/>
              <a:gd name="connsiteX80" fmla="*/ 5943601 w 12192000"/>
              <a:gd name="connsiteY80" fmla="*/ 2137719 h 3482342"/>
              <a:gd name="connsiteX81" fmla="*/ 5898141 w 12192000"/>
              <a:gd name="connsiteY81" fmla="*/ 2144806 h 3482342"/>
              <a:gd name="connsiteX82" fmla="*/ 5855337 w 12192000"/>
              <a:gd name="connsiteY82" fmla="*/ 2137719 h 3482342"/>
              <a:gd name="connsiteX83" fmla="*/ 5817682 w 12192000"/>
              <a:gd name="connsiteY83" fmla="*/ 2157358 h 3482342"/>
              <a:gd name="connsiteX84" fmla="*/ 5735300 w 12192000"/>
              <a:gd name="connsiteY84" fmla="*/ 2158902 h 3482342"/>
              <a:gd name="connsiteX85" fmla="*/ 5591469 w 12192000"/>
              <a:gd name="connsiteY85" fmla="*/ 2178389 h 3482342"/>
              <a:gd name="connsiteX86" fmla="*/ 5505818 w 12192000"/>
              <a:gd name="connsiteY86" fmla="*/ 2194207 h 3482342"/>
              <a:gd name="connsiteX87" fmla="*/ 5452860 w 12192000"/>
              <a:gd name="connsiteY87" fmla="*/ 2180085 h 3482342"/>
              <a:gd name="connsiteX88" fmla="*/ 5414282 w 12192000"/>
              <a:gd name="connsiteY88" fmla="*/ 2183070 h 3482342"/>
              <a:gd name="connsiteX89" fmla="*/ 5368369 w 12192000"/>
              <a:gd name="connsiteY89" fmla="*/ 2204272 h 3482342"/>
              <a:gd name="connsiteX90" fmla="*/ 5336354 w 12192000"/>
              <a:gd name="connsiteY90" fmla="*/ 2218920 h 3482342"/>
              <a:gd name="connsiteX91" fmla="*/ 5291263 w 12192000"/>
              <a:gd name="connsiteY91" fmla="*/ 2239182 h 3482342"/>
              <a:gd name="connsiteX92" fmla="*/ 5255152 w 12192000"/>
              <a:gd name="connsiteY92" fmla="*/ 2247164 h 3482342"/>
              <a:gd name="connsiteX93" fmla="*/ 5233796 w 12192000"/>
              <a:gd name="connsiteY93" fmla="*/ 2268260 h 3482342"/>
              <a:gd name="connsiteX94" fmla="*/ 5212786 w 12192000"/>
              <a:gd name="connsiteY94" fmla="*/ 2296592 h 3482342"/>
              <a:gd name="connsiteX95" fmla="*/ 5173523 w 12192000"/>
              <a:gd name="connsiteY95" fmla="*/ 2309057 h 3482342"/>
              <a:gd name="connsiteX96" fmla="*/ 5123830 w 12192000"/>
              <a:gd name="connsiteY96" fmla="*/ 2307070 h 3482342"/>
              <a:gd name="connsiteX97" fmla="*/ 5065426 w 12192000"/>
              <a:gd name="connsiteY97" fmla="*/ 2324076 h 3482342"/>
              <a:gd name="connsiteX98" fmla="*/ 4975908 w 12192000"/>
              <a:gd name="connsiteY98" fmla="*/ 2364128 h 3482342"/>
              <a:gd name="connsiteX99" fmla="*/ 4913723 w 12192000"/>
              <a:gd name="connsiteY99" fmla="*/ 2385265 h 3482342"/>
              <a:gd name="connsiteX100" fmla="*/ 4746485 w 12192000"/>
              <a:gd name="connsiteY100" fmla="*/ 2451769 h 3482342"/>
              <a:gd name="connsiteX101" fmla="*/ 4681588 w 12192000"/>
              <a:gd name="connsiteY101" fmla="*/ 2467494 h 3482342"/>
              <a:gd name="connsiteX102" fmla="*/ 1783655 w 12192000"/>
              <a:gd name="connsiteY102" fmla="*/ 3163860 h 3482342"/>
              <a:gd name="connsiteX103" fmla="*/ 1325955 w 12192000"/>
              <a:gd name="connsiteY103" fmla="*/ 3176692 h 3482342"/>
              <a:gd name="connsiteX104" fmla="*/ 1190384 w 12192000"/>
              <a:gd name="connsiteY104" fmla="*/ 3203504 h 3482342"/>
              <a:gd name="connsiteX105" fmla="*/ 1094537 w 12192000"/>
              <a:gd name="connsiteY105" fmla="*/ 3229469 h 3482342"/>
              <a:gd name="connsiteX106" fmla="*/ 779276 w 12192000"/>
              <a:gd name="connsiteY106" fmla="*/ 3327290 h 3482342"/>
              <a:gd name="connsiteX107" fmla="*/ 600378 w 12192000"/>
              <a:gd name="connsiteY107" fmla="*/ 3335250 h 3482342"/>
              <a:gd name="connsiteX108" fmla="*/ 493457 w 12192000"/>
              <a:gd name="connsiteY108" fmla="*/ 3365044 h 3482342"/>
              <a:gd name="connsiteX109" fmla="*/ 349402 w 12192000"/>
              <a:gd name="connsiteY109" fmla="*/ 3380897 h 3482342"/>
              <a:gd name="connsiteX110" fmla="*/ 192183 w 12192000"/>
              <a:gd name="connsiteY110" fmla="*/ 3460075 h 3482342"/>
              <a:gd name="connsiteX111" fmla="*/ 46713 w 12192000"/>
              <a:gd name="connsiteY111" fmla="*/ 3462986 h 3482342"/>
              <a:gd name="connsiteX112" fmla="*/ 2765 w 12192000"/>
              <a:gd name="connsiteY112" fmla="*/ 3480770 h 3482342"/>
              <a:gd name="connsiteX113" fmla="*/ 0 w 12192000"/>
              <a:gd name="connsiteY113" fmla="*/ 3482342 h 3482342"/>
              <a:gd name="connsiteX114" fmla="*/ 0 w 12192000"/>
              <a:gd name="connsiteY114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960443 w 12192000"/>
              <a:gd name="connsiteY21" fmla="*/ 1244502 h 3482342"/>
              <a:gd name="connsiteX22" fmla="*/ 10850998 w 12192000"/>
              <a:gd name="connsiteY22" fmla="*/ 1269215 h 3482342"/>
              <a:gd name="connsiteX23" fmla="*/ 10815658 w 12192000"/>
              <a:gd name="connsiteY23" fmla="*/ 1287849 h 3482342"/>
              <a:gd name="connsiteX24" fmla="*/ 10679906 w 12192000"/>
              <a:gd name="connsiteY24" fmla="*/ 1324988 h 3482342"/>
              <a:gd name="connsiteX25" fmla="*/ 10636304 w 12192000"/>
              <a:gd name="connsiteY25" fmla="*/ 1317928 h 3482342"/>
              <a:gd name="connsiteX26" fmla="*/ 10603863 w 12192000"/>
              <a:gd name="connsiteY26" fmla="*/ 1346886 h 3482342"/>
              <a:gd name="connsiteX27" fmla="*/ 10573203 w 12192000"/>
              <a:gd name="connsiteY27" fmla="*/ 1351996 h 3482342"/>
              <a:gd name="connsiteX28" fmla="*/ 10513263 w 12192000"/>
              <a:gd name="connsiteY28" fmla="*/ 1350756 h 3482342"/>
              <a:gd name="connsiteX29" fmla="*/ 10464012 w 12192000"/>
              <a:gd name="connsiteY29" fmla="*/ 1391778 h 3482342"/>
              <a:gd name="connsiteX30" fmla="*/ 10405409 w 12192000"/>
              <a:gd name="connsiteY30" fmla="*/ 1422789 h 3482342"/>
              <a:gd name="connsiteX31" fmla="*/ 10370530 w 12192000"/>
              <a:gd name="connsiteY31" fmla="*/ 1441596 h 3482342"/>
              <a:gd name="connsiteX32" fmla="*/ 10264922 w 12192000"/>
              <a:gd name="connsiteY32" fmla="*/ 1472107 h 3482342"/>
              <a:gd name="connsiteX33" fmla="*/ 10058690 w 12192000"/>
              <a:gd name="connsiteY33" fmla="*/ 1474888 h 3482342"/>
              <a:gd name="connsiteX34" fmla="*/ 10004424 w 12192000"/>
              <a:gd name="connsiteY34" fmla="*/ 1489801 h 3482342"/>
              <a:gd name="connsiteX35" fmla="*/ 9999951 w 12192000"/>
              <a:gd name="connsiteY35" fmla="*/ 1499127 h 3482342"/>
              <a:gd name="connsiteX36" fmla="*/ 9845462 w 12192000"/>
              <a:gd name="connsiteY36" fmla="*/ 1548192 h 3482342"/>
              <a:gd name="connsiteX37" fmla="*/ 9736156 w 12192000"/>
              <a:gd name="connsiteY37" fmla="*/ 1581928 h 3482342"/>
              <a:gd name="connsiteX38" fmla="*/ 9693355 w 12192000"/>
              <a:gd name="connsiteY38" fmla="*/ 1602632 h 3482342"/>
              <a:gd name="connsiteX39" fmla="*/ 9664242 w 12192000"/>
              <a:gd name="connsiteY39" fmla="*/ 1622075 h 3482342"/>
              <a:gd name="connsiteX40" fmla="*/ 9579195 w 12192000"/>
              <a:gd name="connsiteY40" fmla="*/ 1648017 h 3482342"/>
              <a:gd name="connsiteX41" fmla="*/ 9433652 w 12192000"/>
              <a:gd name="connsiteY41" fmla="*/ 1681174 h 3482342"/>
              <a:gd name="connsiteX42" fmla="*/ 9403775 w 12192000"/>
              <a:gd name="connsiteY42" fmla="*/ 1690403 h 3482342"/>
              <a:gd name="connsiteX43" fmla="*/ 9382503 w 12192000"/>
              <a:gd name="connsiteY43" fmla="*/ 1706957 h 3482342"/>
              <a:gd name="connsiteX44" fmla="*/ 9381410 w 12192000"/>
              <a:gd name="connsiteY44" fmla="*/ 1718312 h 3482342"/>
              <a:gd name="connsiteX45" fmla="*/ 9365685 w 12192000"/>
              <a:gd name="connsiteY45" fmla="*/ 1724772 h 3482342"/>
              <a:gd name="connsiteX46" fmla="*/ 9278020 w 12192000"/>
              <a:gd name="connsiteY46" fmla="*/ 1741161 h 3482342"/>
              <a:gd name="connsiteX47" fmla="*/ 9217145 w 12192000"/>
              <a:gd name="connsiteY47" fmla="*/ 1771195 h 3482342"/>
              <a:gd name="connsiteX48" fmla="*/ 8955875 w 12192000"/>
              <a:gd name="connsiteY48" fmla="*/ 1796806 h 3482342"/>
              <a:gd name="connsiteX49" fmla="*/ 8648415 w 12192000"/>
              <a:gd name="connsiteY49" fmla="*/ 1878623 h 3482342"/>
              <a:gd name="connsiteX50" fmla="*/ 8495949 w 12192000"/>
              <a:gd name="connsiteY50" fmla="*/ 1902425 h 3482342"/>
              <a:gd name="connsiteX51" fmla="*/ 8236214 w 12192000"/>
              <a:gd name="connsiteY51" fmla="*/ 1909725 h 3482342"/>
              <a:gd name="connsiteX52" fmla="*/ 8132104 w 12192000"/>
              <a:gd name="connsiteY52" fmla="*/ 1895727 h 3482342"/>
              <a:gd name="connsiteX53" fmla="*/ 7918078 w 12192000"/>
              <a:gd name="connsiteY53" fmla="*/ 1862668 h 3482342"/>
              <a:gd name="connsiteX54" fmla="*/ 7817899 w 12192000"/>
              <a:gd name="connsiteY54" fmla="*/ 1862176 h 3482342"/>
              <a:gd name="connsiteX55" fmla="*/ 7768994 w 12192000"/>
              <a:gd name="connsiteY55" fmla="*/ 1855721 h 3482342"/>
              <a:gd name="connsiteX56" fmla="*/ 7618027 w 12192000"/>
              <a:gd name="connsiteY56" fmla="*/ 1830959 h 3482342"/>
              <a:gd name="connsiteX57" fmla="*/ 7449425 w 12192000"/>
              <a:gd name="connsiteY57" fmla="*/ 1810910 h 3482342"/>
              <a:gd name="connsiteX58" fmla="*/ 7342915 w 12192000"/>
              <a:gd name="connsiteY58" fmla="*/ 1819827 h 3482342"/>
              <a:gd name="connsiteX59" fmla="*/ 7255191 w 12192000"/>
              <a:gd name="connsiteY59" fmla="*/ 1834354 h 3482342"/>
              <a:gd name="connsiteX60" fmla="*/ 7131205 w 12192000"/>
              <a:gd name="connsiteY60" fmla="*/ 1845557 h 3482342"/>
              <a:gd name="connsiteX61" fmla="*/ 6941837 w 12192000"/>
              <a:gd name="connsiteY61" fmla="*/ 1840640 h 3482342"/>
              <a:gd name="connsiteX62" fmla="*/ 6837145 w 12192000"/>
              <a:gd name="connsiteY62" fmla="*/ 1870724 h 3482342"/>
              <a:gd name="connsiteX63" fmla="*/ 6753991 w 12192000"/>
              <a:gd name="connsiteY63" fmla="*/ 1860969 h 3482342"/>
              <a:gd name="connsiteX64" fmla="*/ 6727754 w 12192000"/>
              <a:gd name="connsiteY64" fmla="*/ 1882372 h 3482342"/>
              <a:gd name="connsiteX65" fmla="*/ 6723371 w 12192000"/>
              <a:gd name="connsiteY65" fmla="*/ 1886494 h 3482342"/>
              <a:gd name="connsiteX66" fmla="*/ 6702779 w 12192000"/>
              <a:gd name="connsiteY66" fmla="*/ 1893601 h 3482342"/>
              <a:gd name="connsiteX67" fmla="*/ 6686657 w 12192000"/>
              <a:gd name="connsiteY67" fmla="*/ 1907344 h 3482342"/>
              <a:gd name="connsiteX68" fmla="*/ 6651330 w 12192000"/>
              <a:gd name="connsiteY68" fmla="*/ 1922921 h 3482342"/>
              <a:gd name="connsiteX69" fmla="*/ 6622958 w 12192000"/>
              <a:gd name="connsiteY69" fmla="*/ 1936255 h 3482342"/>
              <a:gd name="connsiteX70" fmla="*/ 6522602 w 12192000"/>
              <a:gd name="connsiteY70" fmla="*/ 1954133 h 3482342"/>
              <a:gd name="connsiteX71" fmla="*/ 6444344 w 12192000"/>
              <a:gd name="connsiteY71" fmla="*/ 1969663 h 3482342"/>
              <a:gd name="connsiteX72" fmla="*/ 6409626 w 12192000"/>
              <a:gd name="connsiteY72" fmla="*/ 1978846 h 3482342"/>
              <a:gd name="connsiteX73" fmla="*/ 6333446 w 12192000"/>
              <a:gd name="connsiteY73" fmla="*/ 1997163 h 3482342"/>
              <a:gd name="connsiteX74" fmla="*/ 6294933 w 12192000"/>
              <a:gd name="connsiteY74" fmla="*/ 2019412 h 3482342"/>
              <a:gd name="connsiteX75" fmla="*/ 6238719 w 12192000"/>
              <a:gd name="connsiteY75" fmla="*/ 2042547 h 3482342"/>
              <a:gd name="connsiteX76" fmla="*/ 6187205 w 12192000"/>
              <a:gd name="connsiteY76" fmla="*/ 2060048 h 3482342"/>
              <a:gd name="connsiteX77" fmla="*/ 6138780 w 12192000"/>
              <a:gd name="connsiteY77" fmla="*/ 2081918 h 3482342"/>
              <a:gd name="connsiteX78" fmla="*/ 6120125 w 12192000"/>
              <a:gd name="connsiteY78" fmla="*/ 2109475 h 3482342"/>
              <a:gd name="connsiteX79" fmla="*/ 6056576 w 12192000"/>
              <a:gd name="connsiteY79" fmla="*/ 2120066 h 3482342"/>
              <a:gd name="connsiteX80" fmla="*/ 5993794 w 12192000"/>
              <a:gd name="connsiteY80" fmla="*/ 2122569 h 3482342"/>
              <a:gd name="connsiteX81" fmla="*/ 5943601 w 12192000"/>
              <a:gd name="connsiteY81" fmla="*/ 2137719 h 3482342"/>
              <a:gd name="connsiteX82" fmla="*/ 5898141 w 12192000"/>
              <a:gd name="connsiteY82" fmla="*/ 2144806 h 3482342"/>
              <a:gd name="connsiteX83" fmla="*/ 5855337 w 12192000"/>
              <a:gd name="connsiteY83" fmla="*/ 2137719 h 3482342"/>
              <a:gd name="connsiteX84" fmla="*/ 5817682 w 12192000"/>
              <a:gd name="connsiteY84" fmla="*/ 2157358 h 3482342"/>
              <a:gd name="connsiteX85" fmla="*/ 5735300 w 12192000"/>
              <a:gd name="connsiteY85" fmla="*/ 2158902 h 3482342"/>
              <a:gd name="connsiteX86" fmla="*/ 5591469 w 12192000"/>
              <a:gd name="connsiteY86" fmla="*/ 2178389 h 3482342"/>
              <a:gd name="connsiteX87" fmla="*/ 5505818 w 12192000"/>
              <a:gd name="connsiteY87" fmla="*/ 2194207 h 3482342"/>
              <a:gd name="connsiteX88" fmla="*/ 5452860 w 12192000"/>
              <a:gd name="connsiteY88" fmla="*/ 2180085 h 3482342"/>
              <a:gd name="connsiteX89" fmla="*/ 5414282 w 12192000"/>
              <a:gd name="connsiteY89" fmla="*/ 2183070 h 3482342"/>
              <a:gd name="connsiteX90" fmla="*/ 5368369 w 12192000"/>
              <a:gd name="connsiteY90" fmla="*/ 2204272 h 3482342"/>
              <a:gd name="connsiteX91" fmla="*/ 5336354 w 12192000"/>
              <a:gd name="connsiteY91" fmla="*/ 2218920 h 3482342"/>
              <a:gd name="connsiteX92" fmla="*/ 5291263 w 12192000"/>
              <a:gd name="connsiteY92" fmla="*/ 2239182 h 3482342"/>
              <a:gd name="connsiteX93" fmla="*/ 5255152 w 12192000"/>
              <a:gd name="connsiteY93" fmla="*/ 2247164 h 3482342"/>
              <a:gd name="connsiteX94" fmla="*/ 5233796 w 12192000"/>
              <a:gd name="connsiteY94" fmla="*/ 2268260 h 3482342"/>
              <a:gd name="connsiteX95" fmla="*/ 5212786 w 12192000"/>
              <a:gd name="connsiteY95" fmla="*/ 2296592 h 3482342"/>
              <a:gd name="connsiteX96" fmla="*/ 5173523 w 12192000"/>
              <a:gd name="connsiteY96" fmla="*/ 2309057 h 3482342"/>
              <a:gd name="connsiteX97" fmla="*/ 5123830 w 12192000"/>
              <a:gd name="connsiteY97" fmla="*/ 2307070 h 3482342"/>
              <a:gd name="connsiteX98" fmla="*/ 5065426 w 12192000"/>
              <a:gd name="connsiteY98" fmla="*/ 2324076 h 3482342"/>
              <a:gd name="connsiteX99" fmla="*/ 4975908 w 12192000"/>
              <a:gd name="connsiteY99" fmla="*/ 2364128 h 3482342"/>
              <a:gd name="connsiteX100" fmla="*/ 4913723 w 12192000"/>
              <a:gd name="connsiteY100" fmla="*/ 2385265 h 3482342"/>
              <a:gd name="connsiteX101" fmla="*/ 4746485 w 12192000"/>
              <a:gd name="connsiteY101" fmla="*/ 2451769 h 3482342"/>
              <a:gd name="connsiteX102" fmla="*/ 4681588 w 12192000"/>
              <a:gd name="connsiteY102" fmla="*/ 2467494 h 3482342"/>
              <a:gd name="connsiteX103" fmla="*/ 1783655 w 12192000"/>
              <a:gd name="connsiteY103" fmla="*/ 3163860 h 3482342"/>
              <a:gd name="connsiteX104" fmla="*/ 1325955 w 12192000"/>
              <a:gd name="connsiteY104" fmla="*/ 3176692 h 3482342"/>
              <a:gd name="connsiteX105" fmla="*/ 1190384 w 12192000"/>
              <a:gd name="connsiteY105" fmla="*/ 3203504 h 3482342"/>
              <a:gd name="connsiteX106" fmla="*/ 1094537 w 12192000"/>
              <a:gd name="connsiteY106" fmla="*/ 3229469 h 3482342"/>
              <a:gd name="connsiteX107" fmla="*/ 779276 w 12192000"/>
              <a:gd name="connsiteY107" fmla="*/ 3327290 h 3482342"/>
              <a:gd name="connsiteX108" fmla="*/ 600378 w 12192000"/>
              <a:gd name="connsiteY108" fmla="*/ 3335250 h 3482342"/>
              <a:gd name="connsiteX109" fmla="*/ 493457 w 12192000"/>
              <a:gd name="connsiteY109" fmla="*/ 3365044 h 3482342"/>
              <a:gd name="connsiteX110" fmla="*/ 349402 w 12192000"/>
              <a:gd name="connsiteY110" fmla="*/ 3380897 h 3482342"/>
              <a:gd name="connsiteX111" fmla="*/ 192183 w 12192000"/>
              <a:gd name="connsiteY111" fmla="*/ 3460075 h 3482342"/>
              <a:gd name="connsiteX112" fmla="*/ 46713 w 12192000"/>
              <a:gd name="connsiteY112" fmla="*/ 3462986 h 3482342"/>
              <a:gd name="connsiteX113" fmla="*/ 2765 w 12192000"/>
              <a:gd name="connsiteY113" fmla="*/ 3480770 h 3482342"/>
              <a:gd name="connsiteX114" fmla="*/ 0 w 12192000"/>
              <a:gd name="connsiteY114" fmla="*/ 3482342 h 3482342"/>
              <a:gd name="connsiteX115" fmla="*/ 0 w 12192000"/>
              <a:gd name="connsiteY115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960443 w 12192000"/>
              <a:gd name="connsiteY21" fmla="*/ 1244502 h 3482342"/>
              <a:gd name="connsiteX22" fmla="*/ 10850998 w 12192000"/>
              <a:gd name="connsiteY22" fmla="*/ 1269215 h 3482342"/>
              <a:gd name="connsiteX23" fmla="*/ 10815658 w 12192000"/>
              <a:gd name="connsiteY23" fmla="*/ 1287849 h 3482342"/>
              <a:gd name="connsiteX24" fmla="*/ 10679906 w 12192000"/>
              <a:gd name="connsiteY24" fmla="*/ 1324988 h 3482342"/>
              <a:gd name="connsiteX25" fmla="*/ 10636304 w 12192000"/>
              <a:gd name="connsiteY25" fmla="*/ 1317928 h 3482342"/>
              <a:gd name="connsiteX26" fmla="*/ 10603863 w 12192000"/>
              <a:gd name="connsiteY26" fmla="*/ 1346886 h 3482342"/>
              <a:gd name="connsiteX27" fmla="*/ 10573203 w 12192000"/>
              <a:gd name="connsiteY27" fmla="*/ 1351996 h 3482342"/>
              <a:gd name="connsiteX28" fmla="*/ 10513263 w 12192000"/>
              <a:gd name="connsiteY28" fmla="*/ 1350756 h 3482342"/>
              <a:gd name="connsiteX29" fmla="*/ 10464012 w 12192000"/>
              <a:gd name="connsiteY29" fmla="*/ 1391778 h 3482342"/>
              <a:gd name="connsiteX30" fmla="*/ 10405409 w 12192000"/>
              <a:gd name="connsiteY30" fmla="*/ 1422789 h 3482342"/>
              <a:gd name="connsiteX31" fmla="*/ 10370530 w 12192000"/>
              <a:gd name="connsiteY31" fmla="*/ 1441596 h 3482342"/>
              <a:gd name="connsiteX32" fmla="*/ 10314361 w 12192000"/>
              <a:gd name="connsiteY32" fmla="*/ 1466924 h 3482342"/>
              <a:gd name="connsiteX33" fmla="*/ 10264922 w 12192000"/>
              <a:gd name="connsiteY33" fmla="*/ 1472107 h 3482342"/>
              <a:gd name="connsiteX34" fmla="*/ 10058690 w 12192000"/>
              <a:gd name="connsiteY34" fmla="*/ 1474888 h 3482342"/>
              <a:gd name="connsiteX35" fmla="*/ 10004424 w 12192000"/>
              <a:gd name="connsiteY35" fmla="*/ 1489801 h 3482342"/>
              <a:gd name="connsiteX36" fmla="*/ 9999951 w 12192000"/>
              <a:gd name="connsiteY36" fmla="*/ 1499127 h 3482342"/>
              <a:gd name="connsiteX37" fmla="*/ 9845462 w 12192000"/>
              <a:gd name="connsiteY37" fmla="*/ 1548192 h 3482342"/>
              <a:gd name="connsiteX38" fmla="*/ 9736156 w 12192000"/>
              <a:gd name="connsiteY38" fmla="*/ 1581928 h 3482342"/>
              <a:gd name="connsiteX39" fmla="*/ 9693355 w 12192000"/>
              <a:gd name="connsiteY39" fmla="*/ 1602632 h 3482342"/>
              <a:gd name="connsiteX40" fmla="*/ 9664242 w 12192000"/>
              <a:gd name="connsiteY40" fmla="*/ 1622075 h 3482342"/>
              <a:gd name="connsiteX41" fmla="*/ 9579195 w 12192000"/>
              <a:gd name="connsiteY41" fmla="*/ 1648017 h 3482342"/>
              <a:gd name="connsiteX42" fmla="*/ 9433652 w 12192000"/>
              <a:gd name="connsiteY42" fmla="*/ 1681174 h 3482342"/>
              <a:gd name="connsiteX43" fmla="*/ 9403775 w 12192000"/>
              <a:gd name="connsiteY43" fmla="*/ 1690403 h 3482342"/>
              <a:gd name="connsiteX44" fmla="*/ 9382503 w 12192000"/>
              <a:gd name="connsiteY44" fmla="*/ 1706957 h 3482342"/>
              <a:gd name="connsiteX45" fmla="*/ 9381410 w 12192000"/>
              <a:gd name="connsiteY45" fmla="*/ 1718312 h 3482342"/>
              <a:gd name="connsiteX46" fmla="*/ 9365685 w 12192000"/>
              <a:gd name="connsiteY46" fmla="*/ 1724772 h 3482342"/>
              <a:gd name="connsiteX47" fmla="*/ 9278020 w 12192000"/>
              <a:gd name="connsiteY47" fmla="*/ 1741161 h 3482342"/>
              <a:gd name="connsiteX48" fmla="*/ 9217145 w 12192000"/>
              <a:gd name="connsiteY48" fmla="*/ 1771195 h 3482342"/>
              <a:gd name="connsiteX49" fmla="*/ 8955875 w 12192000"/>
              <a:gd name="connsiteY49" fmla="*/ 1796806 h 3482342"/>
              <a:gd name="connsiteX50" fmla="*/ 8648415 w 12192000"/>
              <a:gd name="connsiteY50" fmla="*/ 1878623 h 3482342"/>
              <a:gd name="connsiteX51" fmla="*/ 8495949 w 12192000"/>
              <a:gd name="connsiteY51" fmla="*/ 1902425 h 3482342"/>
              <a:gd name="connsiteX52" fmla="*/ 8236214 w 12192000"/>
              <a:gd name="connsiteY52" fmla="*/ 1909725 h 3482342"/>
              <a:gd name="connsiteX53" fmla="*/ 8132104 w 12192000"/>
              <a:gd name="connsiteY53" fmla="*/ 1895727 h 3482342"/>
              <a:gd name="connsiteX54" fmla="*/ 7918078 w 12192000"/>
              <a:gd name="connsiteY54" fmla="*/ 1862668 h 3482342"/>
              <a:gd name="connsiteX55" fmla="*/ 7817899 w 12192000"/>
              <a:gd name="connsiteY55" fmla="*/ 1862176 h 3482342"/>
              <a:gd name="connsiteX56" fmla="*/ 7768994 w 12192000"/>
              <a:gd name="connsiteY56" fmla="*/ 1855721 h 3482342"/>
              <a:gd name="connsiteX57" fmla="*/ 7618027 w 12192000"/>
              <a:gd name="connsiteY57" fmla="*/ 1830959 h 3482342"/>
              <a:gd name="connsiteX58" fmla="*/ 7449425 w 12192000"/>
              <a:gd name="connsiteY58" fmla="*/ 1810910 h 3482342"/>
              <a:gd name="connsiteX59" fmla="*/ 7342915 w 12192000"/>
              <a:gd name="connsiteY59" fmla="*/ 1819827 h 3482342"/>
              <a:gd name="connsiteX60" fmla="*/ 7255191 w 12192000"/>
              <a:gd name="connsiteY60" fmla="*/ 1834354 h 3482342"/>
              <a:gd name="connsiteX61" fmla="*/ 7131205 w 12192000"/>
              <a:gd name="connsiteY61" fmla="*/ 1845557 h 3482342"/>
              <a:gd name="connsiteX62" fmla="*/ 6941837 w 12192000"/>
              <a:gd name="connsiteY62" fmla="*/ 1840640 h 3482342"/>
              <a:gd name="connsiteX63" fmla="*/ 6837145 w 12192000"/>
              <a:gd name="connsiteY63" fmla="*/ 1870724 h 3482342"/>
              <a:gd name="connsiteX64" fmla="*/ 6753991 w 12192000"/>
              <a:gd name="connsiteY64" fmla="*/ 1860969 h 3482342"/>
              <a:gd name="connsiteX65" fmla="*/ 6727754 w 12192000"/>
              <a:gd name="connsiteY65" fmla="*/ 1882372 h 3482342"/>
              <a:gd name="connsiteX66" fmla="*/ 6723371 w 12192000"/>
              <a:gd name="connsiteY66" fmla="*/ 1886494 h 3482342"/>
              <a:gd name="connsiteX67" fmla="*/ 6702779 w 12192000"/>
              <a:gd name="connsiteY67" fmla="*/ 1893601 h 3482342"/>
              <a:gd name="connsiteX68" fmla="*/ 6686657 w 12192000"/>
              <a:gd name="connsiteY68" fmla="*/ 1907344 h 3482342"/>
              <a:gd name="connsiteX69" fmla="*/ 6651330 w 12192000"/>
              <a:gd name="connsiteY69" fmla="*/ 1922921 h 3482342"/>
              <a:gd name="connsiteX70" fmla="*/ 6622958 w 12192000"/>
              <a:gd name="connsiteY70" fmla="*/ 1936255 h 3482342"/>
              <a:gd name="connsiteX71" fmla="*/ 6522602 w 12192000"/>
              <a:gd name="connsiteY71" fmla="*/ 1954133 h 3482342"/>
              <a:gd name="connsiteX72" fmla="*/ 6444344 w 12192000"/>
              <a:gd name="connsiteY72" fmla="*/ 1969663 h 3482342"/>
              <a:gd name="connsiteX73" fmla="*/ 6409626 w 12192000"/>
              <a:gd name="connsiteY73" fmla="*/ 1978846 h 3482342"/>
              <a:gd name="connsiteX74" fmla="*/ 6333446 w 12192000"/>
              <a:gd name="connsiteY74" fmla="*/ 1997163 h 3482342"/>
              <a:gd name="connsiteX75" fmla="*/ 6294933 w 12192000"/>
              <a:gd name="connsiteY75" fmla="*/ 2019412 h 3482342"/>
              <a:gd name="connsiteX76" fmla="*/ 6238719 w 12192000"/>
              <a:gd name="connsiteY76" fmla="*/ 2042547 h 3482342"/>
              <a:gd name="connsiteX77" fmla="*/ 6187205 w 12192000"/>
              <a:gd name="connsiteY77" fmla="*/ 2060048 h 3482342"/>
              <a:gd name="connsiteX78" fmla="*/ 6138780 w 12192000"/>
              <a:gd name="connsiteY78" fmla="*/ 2081918 h 3482342"/>
              <a:gd name="connsiteX79" fmla="*/ 6120125 w 12192000"/>
              <a:gd name="connsiteY79" fmla="*/ 2109475 h 3482342"/>
              <a:gd name="connsiteX80" fmla="*/ 6056576 w 12192000"/>
              <a:gd name="connsiteY80" fmla="*/ 2120066 h 3482342"/>
              <a:gd name="connsiteX81" fmla="*/ 5993794 w 12192000"/>
              <a:gd name="connsiteY81" fmla="*/ 2122569 h 3482342"/>
              <a:gd name="connsiteX82" fmla="*/ 5943601 w 12192000"/>
              <a:gd name="connsiteY82" fmla="*/ 2137719 h 3482342"/>
              <a:gd name="connsiteX83" fmla="*/ 5898141 w 12192000"/>
              <a:gd name="connsiteY83" fmla="*/ 2144806 h 3482342"/>
              <a:gd name="connsiteX84" fmla="*/ 5855337 w 12192000"/>
              <a:gd name="connsiteY84" fmla="*/ 2137719 h 3482342"/>
              <a:gd name="connsiteX85" fmla="*/ 5817682 w 12192000"/>
              <a:gd name="connsiteY85" fmla="*/ 2157358 h 3482342"/>
              <a:gd name="connsiteX86" fmla="*/ 5735300 w 12192000"/>
              <a:gd name="connsiteY86" fmla="*/ 2158902 h 3482342"/>
              <a:gd name="connsiteX87" fmla="*/ 5591469 w 12192000"/>
              <a:gd name="connsiteY87" fmla="*/ 2178389 h 3482342"/>
              <a:gd name="connsiteX88" fmla="*/ 5505818 w 12192000"/>
              <a:gd name="connsiteY88" fmla="*/ 2194207 h 3482342"/>
              <a:gd name="connsiteX89" fmla="*/ 5452860 w 12192000"/>
              <a:gd name="connsiteY89" fmla="*/ 2180085 h 3482342"/>
              <a:gd name="connsiteX90" fmla="*/ 5414282 w 12192000"/>
              <a:gd name="connsiteY90" fmla="*/ 2183070 h 3482342"/>
              <a:gd name="connsiteX91" fmla="*/ 5368369 w 12192000"/>
              <a:gd name="connsiteY91" fmla="*/ 2204272 h 3482342"/>
              <a:gd name="connsiteX92" fmla="*/ 5336354 w 12192000"/>
              <a:gd name="connsiteY92" fmla="*/ 2218920 h 3482342"/>
              <a:gd name="connsiteX93" fmla="*/ 5291263 w 12192000"/>
              <a:gd name="connsiteY93" fmla="*/ 2239182 h 3482342"/>
              <a:gd name="connsiteX94" fmla="*/ 5255152 w 12192000"/>
              <a:gd name="connsiteY94" fmla="*/ 2247164 h 3482342"/>
              <a:gd name="connsiteX95" fmla="*/ 5233796 w 12192000"/>
              <a:gd name="connsiteY95" fmla="*/ 2268260 h 3482342"/>
              <a:gd name="connsiteX96" fmla="*/ 5212786 w 12192000"/>
              <a:gd name="connsiteY96" fmla="*/ 2296592 h 3482342"/>
              <a:gd name="connsiteX97" fmla="*/ 5173523 w 12192000"/>
              <a:gd name="connsiteY97" fmla="*/ 2309057 h 3482342"/>
              <a:gd name="connsiteX98" fmla="*/ 5123830 w 12192000"/>
              <a:gd name="connsiteY98" fmla="*/ 2307070 h 3482342"/>
              <a:gd name="connsiteX99" fmla="*/ 5065426 w 12192000"/>
              <a:gd name="connsiteY99" fmla="*/ 2324076 h 3482342"/>
              <a:gd name="connsiteX100" fmla="*/ 4975908 w 12192000"/>
              <a:gd name="connsiteY100" fmla="*/ 2364128 h 3482342"/>
              <a:gd name="connsiteX101" fmla="*/ 4913723 w 12192000"/>
              <a:gd name="connsiteY101" fmla="*/ 2385265 h 3482342"/>
              <a:gd name="connsiteX102" fmla="*/ 4746485 w 12192000"/>
              <a:gd name="connsiteY102" fmla="*/ 2451769 h 3482342"/>
              <a:gd name="connsiteX103" fmla="*/ 4681588 w 12192000"/>
              <a:gd name="connsiteY103" fmla="*/ 2467494 h 3482342"/>
              <a:gd name="connsiteX104" fmla="*/ 1783655 w 12192000"/>
              <a:gd name="connsiteY104" fmla="*/ 3163860 h 3482342"/>
              <a:gd name="connsiteX105" fmla="*/ 1325955 w 12192000"/>
              <a:gd name="connsiteY105" fmla="*/ 3176692 h 3482342"/>
              <a:gd name="connsiteX106" fmla="*/ 1190384 w 12192000"/>
              <a:gd name="connsiteY106" fmla="*/ 3203504 h 3482342"/>
              <a:gd name="connsiteX107" fmla="*/ 1094537 w 12192000"/>
              <a:gd name="connsiteY107" fmla="*/ 3229469 h 3482342"/>
              <a:gd name="connsiteX108" fmla="*/ 779276 w 12192000"/>
              <a:gd name="connsiteY108" fmla="*/ 3327290 h 3482342"/>
              <a:gd name="connsiteX109" fmla="*/ 600378 w 12192000"/>
              <a:gd name="connsiteY109" fmla="*/ 3335250 h 3482342"/>
              <a:gd name="connsiteX110" fmla="*/ 493457 w 12192000"/>
              <a:gd name="connsiteY110" fmla="*/ 3365044 h 3482342"/>
              <a:gd name="connsiteX111" fmla="*/ 349402 w 12192000"/>
              <a:gd name="connsiteY111" fmla="*/ 3380897 h 3482342"/>
              <a:gd name="connsiteX112" fmla="*/ 192183 w 12192000"/>
              <a:gd name="connsiteY112" fmla="*/ 3460075 h 3482342"/>
              <a:gd name="connsiteX113" fmla="*/ 46713 w 12192000"/>
              <a:gd name="connsiteY113" fmla="*/ 3462986 h 3482342"/>
              <a:gd name="connsiteX114" fmla="*/ 2765 w 12192000"/>
              <a:gd name="connsiteY114" fmla="*/ 3480770 h 3482342"/>
              <a:gd name="connsiteX115" fmla="*/ 0 w 12192000"/>
              <a:gd name="connsiteY115" fmla="*/ 3482342 h 3482342"/>
              <a:gd name="connsiteX116" fmla="*/ 0 w 12192000"/>
              <a:gd name="connsiteY116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960443 w 12192000"/>
              <a:gd name="connsiteY21" fmla="*/ 1244502 h 3482342"/>
              <a:gd name="connsiteX22" fmla="*/ 10850998 w 12192000"/>
              <a:gd name="connsiteY22" fmla="*/ 1269215 h 3482342"/>
              <a:gd name="connsiteX23" fmla="*/ 10815658 w 12192000"/>
              <a:gd name="connsiteY23" fmla="*/ 1287849 h 3482342"/>
              <a:gd name="connsiteX24" fmla="*/ 10679906 w 12192000"/>
              <a:gd name="connsiteY24" fmla="*/ 1324988 h 3482342"/>
              <a:gd name="connsiteX25" fmla="*/ 10636304 w 12192000"/>
              <a:gd name="connsiteY25" fmla="*/ 1317928 h 3482342"/>
              <a:gd name="connsiteX26" fmla="*/ 10603863 w 12192000"/>
              <a:gd name="connsiteY26" fmla="*/ 1346886 h 3482342"/>
              <a:gd name="connsiteX27" fmla="*/ 10573203 w 12192000"/>
              <a:gd name="connsiteY27" fmla="*/ 1351996 h 3482342"/>
              <a:gd name="connsiteX28" fmla="*/ 10513263 w 12192000"/>
              <a:gd name="connsiteY28" fmla="*/ 1350756 h 3482342"/>
              <a:gd name="connsiteX29" fmla="*/ 10464012 w 12192000"/>
              <a:gd name="connsiteY29" fmla="*/ 1391778 h 3482342"/>
              <a:gd name="connsiteX30" fmla="*/ 10405409 w 12192000"/>
              <a:gd name="connsiteY30" fmla="*/ 1422789 h 3482342"/>
              <a:gd name="connsiteX31" fmla="*/ 10370530 w 12192000"/>
              <a:gd name="connsiteY31" fmla="*/ 1441596 h 3482342"/>
              <a:gd name="connsiteX32" fmla="*/ 10314361 w 12192000"/>
              <a:gd name="connsiteY32" fmla="*/ 1466924 h 3482342"/>
              <a:gd name="connsiteX33" fmla="*/ 10264922 w 12192000"/>
              <a:gd name="connsiteY33" fmla="*/ 1472107 h 3482342"/>
              <a:gd name="connsiteX34" fmla="*/ 10226099 w 12192000"/>
              <a:gd name="connsiteY34" fmla="*/ 1463393 h 3482342"/>
              <a:gd name="connsiteX35" fmla="*/ 10058690 w 12192000"/>
              <a:gd name="connsiteY35" fmla="*/ 1474888 h 3482342"/>
              <a:gd name="connsiteX36" fmla="*/ 10004424 w 12192000"/>
              <a:gd name="connsiteY36" fmla="*/ 1489801 h 3482342"/>
              <a:gd name="connsiteX37" fmla="*/ 9999951 w 12192000"/>
              <a:gd name="connsiteY37" fmla="*/ 1499127 h 3482342"/>
              <a:gd name="connsiteX38" fmla="*/ 9845462 w 12192000"/>
              <a:gd name="connsiteY38" fmla="*/ 1548192 h 3482342"/>
              <a:gd name="connsiteX39" fmla="*/ 9736156 w 12192000"/>
              <a:gd name="connsiteY39" fmla="*/ 1581928 h 3482342"/>
              <a:gd name="connsiteX40" fmla="*/ 9693355 w 12192000"/>
              <a:gd name="connsiteY40" fmla="*/ 1602632 h 3482342"/>
              <a:gd name="connsiteX41" fmla="*/ 9664242 w 12192000"/>
              <a:gd name="connsiteY41" fmla="*/ 1622075 h 3482342"/>
              <a:gd name="connsiteX42" fmla="*/ 9579195 w 12192000"/>
              <a:gd name="connsiteY42" fmla="*/ 1648017 h 3482342"/>
              <a:gd name="connsiteX43" fmla="*/ 9433652 w 12192000"/>
              <a:gd name="connsiteY43" fmla="*/ 1681174 h 3482342"/>
              <a:gd name="connsiteX44" fmla="*/ 9403775 w 12192000"/>
              <a:gd name="connsiteY44" fmla="*/ 1690403 h 3482342"/>
              <a:gd name="connsiteX45" fmla="*/ 9382503 w 12192000"/>
              <a:gd name="connsiteY45" fmla="*/ 1706957 h 3482342"/>
              <a:gd name="connsiteX46" fmla="*/ 9381410 w 12192000"/>
              <a:gd name="connsiteY46" fmla="*/ 1718312 h 3482342"/>
              <a:gd name="connsiteX47" fmla="*/ 9365685 w 12192000"/>
              <a:gd name="connsiteY47" fmla="*/ 1724772 h 3482342"/>
              <a:gd name="connsiteX48" fmla="*/ 9278020 w 12192000"/>
              <a:gd name="connsiteY48" fmla="*/ 1741161 h 3482342"/>
              <a:gd name="connsiteX49" fmla="*/ 9217145 w 12192000"/>
              <a:gd name="connsiteY49" fmla="*/ 1771195 h 3482342"/>
              <a:gd name="connsiteX50" fmla="*/ 8955875 w 12192000"/>
              <a:gd name="connsiteY50" fmla="*/ 1796806 h 3482342"/>
              <a:gd name="connsiteX51" fmla="*/ 8648415 w 12192000"/>
              <a:gd name="connsiteY51" fmla="*/ 1878623 h 3482342"/>
              <a:gd name="connsiteX52" fmla="*/ 8495949 w 12192000"/>
              <a:gd name="connsiteY52" fmla="*/ 1902425 h 3482342"/>
              <a:gd name="connsiteX53" fmla="*/ 8236214 w 12192000"/>
              <a:gd name="connsiteY53" fmla="*/ 1909725 h 3482342"/>
              <a:gd name="connsiteX54" fmla="*/ 8132104 w 12192000"/>
              <a:gd name="connsiteY54" fmla="*/ 1895727 h 3482342"/>
              <a:gd name="connsiteX55" fmla="*/ 7918078 w 12192000"/>
              <a:gd name="connsiteY55" fmla="*/ 1862668 h 3482342"/>
              <a:gd name="connsiteX56" fmla="*/ 7817899 w 12192000"/>
              <a:gd name="connsiteY56" fmla="*/ 1862176 h 3482342"/>
              <a:gd name="connsiteX57" fmla="*/ 7768994 w 12192000"/>
              <a:gd name="connsiteY57" fmla="*/ 1855721 h 3482342"/>
              <a:gd name="connsiteX58" fmla="*/ 7618027 w 12192000"/>
              <a:gd name="connsiteY58" fmla="*/ 1830959 h 3482342"/>
              <a:gd name="connsiteX59" fmla="*/ 7449425 w 12192000"/>
              <a:gd name="connsiteY59" fmla="*/ 1810910 h 3482342"/>
              <a:gd name="connsiteX60" fmla="*/ 7342915 w 12192000"/>
              <a:gd name="connsiteY60" fmla="*/ 1819827 h 3482342"/>
              <a:gd name="connsiteX61" fmla="*/ 7255191 w 12192000"/>
              <a:gd name="connsiteY61" fmla="*/ 1834354 h 3482342"/>
              <a:gd name="connsiteX62" fmla="*/ 7131205 w 12192000"/>
              <a:gd name="connsiteY62" fmla="*/ 1845557 h 3482342"/>
              <a:gd name="connsiteX63" fmla="*/ 6941837 w 12192000"/>
              <a:gd name="connsiteY63" fmla="*/ 1840640 h 3482342"/>
              <a:gd name="connsiteX64" fmla="*/ 6837145 w 12192000"/>
              <a:gd name="connsiteY64" fmla="*/ 1870724 h 3482342"/>
              <a:gd name="connsiteX65" fmla="*/ 6753991 w 12192000"/>
              <a:gd name="connsiteY65" fmla="*/ 1860969 h 3482342"/>
              <a:gd name="connsiteX66" fmla="*/ 6727754 w 12192000"/>
              <a:gd name="connsiteY66" fmla="*/ 1882372 h 3482342"/>
              <a:gd name="connsiteX67" fmla="*/ 6723371 w 12192000"/>
              <a:gd name="connsiteY67" fmla="*/ 1886494 h 3482342"/>
              <a:gd name="connsiteX68" fmla="*/ 6702779 w 12192000"/>
              <a:gd name="connsiteY68" fmla="*/ 1893601 h 3482342"/>
              <a:gd name="connsiteX69" fmla="*/ 6686657 w 12192000"/>
              <a:gd name="connsiteY69" fmla="*/ 1907344 h 3482342"/>
              <a:gd name="connsiteX70" fmla="*/ 6651330 w 12192000"/>
              <a:gd name="connsiteY70" fmla="*/ 1922921 h 3482342"/>
              <a:gd name="connsiteX71" fmla="*/ 6622958 w 12192000"/>
              <a:gd name="connsiteY71" fmla="*/ 1936255 h 3482342"/>
              <a:gd name="connsiteX72" fmla="*/ 6522602 w 12192000"/>
              <a:gd name="connsiteY72" fmla="*/ 1954133 h 3482342"/>
              <a:gd name="connsiteX73" fmla="*/ 6444344 w 12192000"/>
              <a:gd name="connsiteY73" fmla="*/ 1969663 h 3482342"/>
              <a:gd name="connsiteX74" fmla="*/ 6409626 w 12192000"/>
              <a:gd name="connsiteY74" fmla="*/ 1978846 h 3482342"/>
              <a:gd name="connsiteX75" fmla="*/ 6333446 w 12192000"/>
              <a:gd name="connsiteY75" fmla="*/ 1997163 h 3482342"/>
              <a:gd name="connsiteX76" fmla="*/ 6294933 w 12192000"/>
              <a:gd name="connsiteY76" fmla="*/ 2019412 h 3482342"/>
              <a:gd name="connsiteX77" fmla="*/ 6238719 w 12192000"/>
              <a:gd name="connsiteY77" fmla="*/ 2042547 h 3482342"/>
              <a:gd name="connsiteX78" fmla="*/ 6187205 w 12192000"/>
              <a:gd name="connsiteY78" fmla="*/ 2060048 h 3482342"/>
              <a:gd name="connsiteX79" fmla="*/ 6138780 w 12192000"/>
              <a:gd name="connsiteY79" fmla="*/ 2081918 h 3482342"/>
              <a:gd name="connsiteX80" fmla="*/ 6120125 w 12192000"/>
              <a:gd name="connsiteY80" fmla="*/ 2109475 h 3482342"/>
              <a:gd name="connsiteX81" fmla="*/ 6056576 w 12192000"/>
              <a:gd name="connsiteY81" fmla="*/ 2120066 h 3482342"/>
              <a:gd name="connsiteX82" fmla="*/ 5993794 w 12192000"/>
              <a:gd name="connsiteY82" fmla="*/ 2122569 h 3482342"/>
              <a:gd name="connsiteX83" fmla="*/ 5943601 w 12192000"/>
              <a:gd name="connsiteY83" fmla="*/ 2137719 h 3482342"/>
              <a:gd name="connsiteX84" fmla="*/ 5898141 w 12192000"/>
              <a:gd name="connsiteY84" fmla="*/ 2144806 h 3482342"/>
              <a:gd name="connsiteX85" fmla="*/ 5855337 w 12192000"/>
              <a:gd name="connsiteY85" fmla="*/ 2137719 h 3482342"/>
              <a:gd name="connsiteX86" fmla="*/ 5817682 w 12192000"/>
              <a:gd name="connsiteY86" fmla="*/ 2157358 h 3482342"/>
              <a:gd name="connsiteX87" fmla="*/ 5735300 w 12192000"/>
              <a:gd name="connsiteY87" fmla="*/ 2158902 h 3482342"/>
              <a:gd name="connsiteX88" fmla="*/ 5591469 w 12192000"/>
              <a:gd name="connsiteY88" fmla="*/ 2178389 h 3482342"/>
              <a:gd name="connsiteX89" fmla="*/ 5505818 w 12192000"/>
              <a:gd name="connsiteY89" fmla="*/ 2194207 h 3482342"/>
              <a:gd name="connsiteX90" fmla="*/ 5452860 w 12192000"/>
              <a:gd name="connsiteY90" fmla="*/ 2180085 h 3482342"/>
              <a:gd name="connsiteX91" fmla="*/ 5414282 w 12192000"/>
              <a:gd name="connsiteY91" fmla="*/ 2183070 h 3482342"/>
              <a:gd name="connsiteX92" fmla="*/ 5368369 w 12192000"/>
              <a:gd name="connsiteY92" fmla="*/ 2204272 h 3482342"/>
              <a:gd name="connsiteX93" fmla="*/ 5336354 w 12192000"/>
              <a:gd name="connsiteY93" fmla="*/ 2218920 h 3482342"/>
              <a:gd name="connsiteX94" fmla="*/ 5291263 w 12192000"/>
              <a:gd name="connsiteY94" fmla="*/ 2239182 h 3482342"/>
              <a:gd name="connsiteX95" fmla="*/ 5255152 w 12192000"/>
              <a:gd name="connsiteY95" fmla="*/ 2247164 h 3482342"/>
              <a:gd name="connsiteX96" fmla="*/ 5233796 w 12192000"/>
              <a:gd name="connsiteY96" fmla="*/ 2268260 h 3482342"/>
              <a:gd name="connsiteX97" fmla="*/ 5212786 w 12192000"/>
              <a:gd name="connsiteY97" fmla="*/ 2296592 h 3482342"/>
              <a:gd name="connsiteX98" fmla="*/ 5173523 w 12192000"/>
              <a:gd name="connsiteY98" fmla="*/ 2309057 h 3482342"/>
              <a:gd name="connsiteX99" fmla="*/ 5123830 w 12192000"/>
              <a:gd name="connsiteY99" fmla="*/ 2307070 h 3482342"/>
              <a:gd name="connsiteX100" fmla="*/ 5065426 w 12192000"/>
              <a:gd name="connsiteY100" fmla="*/ 2324076 h 3482342"/>
              <a:gd name="connsiteX101" fmla="*/ 4975908 w 12192000"/>
              <a:gd name="connsiteY101" fmla="*/ 2364128 h 3482342"/>
              <a:gd name="connsiteX102" fmla="*/ 4913723 w 12192000"/>
              <a:gd name="connsiteY102" fmla="*/ 2385265 h 3482342"/>
              <a:gd name="connsiteX103" fmla="*/ 4746485 w 12192000"/>
              <a:gd name="connsiteY103" fmla="*/ 2451769 h 3482342"/>
              <a:gd name="connsiteX104" fmla="*/ 4681588 w 12192000"/>
              <a:gd name="connsiteY104" fmla="*/ 2467494 h 3482342"/>
              <a:gd name="connsiteX105" fmla="*/ 1783655 w 12192000"/>
              <a:gd name="connsiteY105" fmla="*/ 3163860 h 3482342"/>
              <a:gd name="connsiteX106" fmla="*/ 1325955 w 12192000"/>
              <a:gd name="connsiteY106" fmla="*/ 3176692 h 3482342"/>
              <a:gd name="connsiteX107" fmla="*/ 1190384 w 12192000"/>
              <a:gd name="connsiteY107" fmla="*/ 3203504 h 3482342"/>
              <a:gd name="connsiteX108" fmla="*/ 1094537 w 12192000"/>
              <a:gd name="connsiteY108" fmla="*/ 3229469 h 3482342"/>
              <a:gd name="connsiteX109" fmla="*/ 779276 w 12192000"/>
              <a:gd name="connsiteY109" fmla="*/ 3327290 h 3482342"/>
              <a:gd name="connsiteX110" fmla="*/ 600378 w 12192000"/>
              <a:gd name="connsiteY110" fmla="*/ 3335250 h 3482342"/>
              <a:gd name="connsiteX111" fmla="*/ 493457 w 12192000"/>
              <a:gd name="connsiteY111" fmla="*/ 3365044 h 3482342"/>
              <a:gd name="connsiteX112" fmla="*/ 349402 w 12192000"/>
              <a:gd name="connsiteY112" fmla="*/ 3380897 h 3482342"/>
              <a:gd name="connsiteX113" fmla="*/ 192183 w 12192000"/>
              <a:gd name="connsiteY113" fmla="*/ 3460075 h 3482342"/>
              <a:gd name="connsiteX114" fmla="*/ 46713 w 12192000"/>
              <a:gd name="connsiteY114" fmla="*/ 3462986 h 3482342"/>
              <a:gd name="connsiteX115" fmla="*/ 2765 w 12192000"/>
              <a:gd name="connsiteY115" fmla="*/ 3480770 h 3482342"/>
              <a:gd name="connsiteX116" fmla="*/ 0 w 12192000"/>
              <a:gd name="connsiteY116" fmla="*/ 3482342 h 3482342"/>
              <a:gd name="connsiteX117" fmla="*/ 0 w 12192000"/>
              <a:gd name="connsiteY117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960443 w 12192000"/>
              <a:gd name="connsiteY21" fmla="*/ 1244502 h 3482342"/>
              <a:gd name="connsiteX22" fmla="*/ 10850998 w 12192000"/>
              <a:gd name="connsiteY22" fmla="*/ 1269215 h 3482342"/>
              <a:gd name="connsiteX23" fmla="*/ 10815658 w 12192000"/>
              <a:gd name="connsiteY23" fmla="*/ 1287849 h 3482342"/>
              <a:gd name="connsiteX24" fmla="*/ 10679906 w 12192000"/>
              <a:gd name="connsiteY24" fmla="*/ 1324988 h 3482342"/>
              <a:gd name="connsiteX25" fmla="*/ 10636304 w 12192000"/>
              <a:gd name="connsiteY25" fmla="*/ 1317928 h 3482342"/>
              <a:gd name="connsiteX26" fmla="*/ 10603863 w 12192000"/>
              <a:gd name="connsiteY26" fmla="*/ 1346886 h 3482342"/>
              <a:gd name="connsiteX27" fmla="*/ 10573203 w 12192000"/>
              <a:gd name="connsiteY27" fmla="*/ 1351996 h 3482342"/>
              <a:gd name="connsiteX28" fmla="*/ 10513263 w 12192000"/>
              <a:gd name="connsiteY28" fmla="*/ 1350756 h 3482342"/>
              <a:gd name="connsiteX29" fmla="*/ 10464012 w 12192000"/>
              <a:gd name="connsiteY29" fmla="*/ 1391778 h 3482342"/>
              <a:gd name="connsiteX30" fmla="*/ 10405409 w 12192000"/>
              <a:gd name="connsiteY30" fmla="*/ 1422789 h 3482342"/>
              <a:gd name="connsiteX31" fmla="*/ 10370530 w 12192000"/>
              <a:gd name="connsiteY31" fmla="*/ 1441596 h 3482342"/>
              <a:gd name="connsiteX32" fmla="*/ 10314361 w 12192000"/>
              <a:gd name="connsiteY32" fmla="*/ 1466924 h 3482342"/>
              <a:gd name="connsiteX33" fmla="*/ 10264922 w 12192000"/>
              <a:gd name="connsiteY33" fmla="*/ 1472107 h 3482342"/>
              <a:gd name="connsiteX34" fmla="*/ 10226099 w 12192000"/>
              <a:gd name="connsiteY34" fmla="*/ 1463393 h 3482342"/>
              <a:gd name="connsiteX35" fmla="*/ 10058690 w 12192000"/>
              <a:gd name="connsiteY35" fmla="*/ 1474888 h 3482342"/>
              <a:gd name="connsiteX36" fmla="*/ 10004424 w 12192000"/>
              <a:gd name="connsiteY36" fmla="*/ 1489801 h 3482342"/>
              <a:gd name="connsiteX37" fmla="*/ 9999951 w 12192000"/>
              <a:gd name="connsiteY37" fmla="*/ 1499127 h 3482342"/>
              <a:gd name="connsiteX38" fmla="*/ 9845462 w 12192000"/>
              <a:gd name="connsiteY38" fmla="*/ 1548192 h 3482342"/>
              <a:gd name="connsiteX39" fmla="*/ 9736156 w 12192000"/>
              <a:gd name="connsiteY39" fmla="*/ 1581928 h 3482342"/>
              <a:gd name="connsiteX40" fmla="*/ 9693355 w 12192000"/>
              <a:gd name="connsiteY40" fmla="*/ 1602632 h 3482342"/>
              <a:gd name="connsiteX41" fmla="*/ 9664242 w 12192000"/>
              <a:gd name="connsiteY41" fmla="*/ 1622075 h 3482342"/>
              <a:gd name="connsiteX42" fmla="*/ 9579195 w 12192000"/>
              <a:gd name="connsiteY42" fmla="*/ 1648017 h 3482342"/>
              <a:gd name="connsiteX43" fmla="*/ 9433652 w 12192000"/>
              <a:gd name="connsiteY43" fmla="*/ 1681174 h 3482342"/>
              <a:gd name="connsiteX44" fmla="*/ 9403775 w 12192000"/>
              <a:gd name="connsiteY44" fmla="*/ 1690403 h 3482342"/>
              <a:gd name="connsiteX45" fmla="*/ 9382503 w 12192000"/>
              <a:gd name="connsiteY45" fmla="*/ 1706957 h 3482342"/>
              <a:gd name="connsiteX46" fmla="*/ 9381410 w 12192000"/>
              <a:gd name="connsiteY46" fmla="*/ 1718312 h 3482342"/>
              <a:gd name="connsiteX47" fmla="*/ 9365685 w 12192000"/>
              <a:gd name="connsiteY47" fmla="*/ 1724772 h 3482342"/>
              <a:gd name="connsiteX48" fmla="*/ 9278020 w 12192000"/>
              <a:gd name="connsiteY48" fmla="*/ 1741161 h 3482342"/>
              <a:gd name="connsiteX49" fmla="*/ 9217145 w 12192000"/>
              <a:gd name="connsiteY49" fmla="*/ 1771195 h 3482342"/>
              <a:gd name="connsiteX50" fmla="*/ 8955875 w 12192000"/>
              <a:gd name="connsiteY50" fmla="*/ 1796806 h 3482342"/>
              <a:gd name="connsiteX51" fmla="*/ 8648415 w 12192000"/>
              <a:gd name="connsiteY51" fmla="*/ 1878623 h 3482342"/>
              <a:gd name="connsiteX52" fmla="*/ 8495949 w 12192000"/>
              <a:gd name="connsiteY52" fmla="*/ 1902425 h 3482342"/>
              <a:gd name="connsiteX53" fmla="*/ 8236214 w 12192000"/>
              <a:gd name="connsiteY53" fmla="*/ 1909725 h 3482342"/>
              <a:gd name="connsiteX54" fmla="*/ 8132104 w 12192000"/>
              <a:gd name="connsiteY54" fmla="*/ 1895727 h 3482342"/>
              <a:gd name="connsiteX55" fmla="*/ 7918078 w 12192000"/>
              <a:gd name="connsiteY55" fmla="*/ 1862668 h 3482342"/>
              <a:gd name="connsiteX56" fmla="*/ 7817899 w 12192000"/>
              <a:gd name="connsiteY56" fmla="*/ 1862176 h 3482342"/>
              <a:gd name="connsiteX57" fmla="*/ 7768994 w 12192000"/>
              <a:gd name="connsiteY57" fmla="*/ 1855721 h 3482342"/>
              <a:gd name="connsiteX58" fmla="*/ 7618027 w 12192000"/>
              <a:gd name="connsiteY58" fmla="*/ 1830959 h 3482342"/>
              <a:gd name="connsiteX59" fmla="*/ 7449425 w 12192000"/>
              <a:gd name="connsiteY59" fmla="*/ 1810910 h 3482342"/>
              <a:gd name="connsiteX60" fmla="*/ 7342915 w 12192000"/>
              <a:gd name="connsiteY60" fmla="*/ 1819827 h 3482342"/>
              <a:gd name="connsiteX61" fmla="*/ 7255191 w 12192000"/>
              <a:gd name="connsiteY61" fmla="*/ 1834354 h 3482342"/>
              <a:gd name="connsiteX62" fmla="*/ 7131205 w 12192000"/>
              <a:gd name="connsiteY62" fmla="*/ 1845557 h 3482342"/>
              <a:gd name="connsiteX63" fmla="*/ 6941837 w 12192000"/>
              <a:gd name="connsiteY63" fmla="*/ 1840640 h 3482342"/>
              <a:gd name="connsiteX64" fmla="*/ 6837145 w 12192000"/>
              <a:gd name="connsiteY64" fmla="*/ 1870724 h 3482342"/>
              <a:gd name="connsiteX65" fmla="*/ 6753991 w 12192000"/>
              <a:gd name="connsiteY65" fmla="*/ 1860969 h 3482342"/>
              <a:gd name="connsiteX66" fmla="*/ 6727754 w 12192000"/>
              <a:gd name="connsiteY66" fmla="*/ 1882372 h 3482342"/>
              <a:gd name="connsiteX67" fmla="*/ 6723371 w 12192000"/>
              <a:gd name="connsiteY67" fmla="*/ 1886494 h 3482342"/>
              <a:gd name="connsiteX68" fmla="*/ 6702779 w 12192000"/>
              <a:gd name="connsiteY68" fmla="*/ 1893601 h 3482342"/>
              <a:gd name="connsiteX69" fmla="*/ 6686657 w 12192000"/>
              <a:gd name="connsiteY69" fmla="*/ 1907344 h 3482342"/>
              <a:gd name="connsiteX70" fmla="*/ 6651330 w 12192000"/>
              <a:gd name="connsiteY70" fmla="*/ 1922921 h 3482342"/>
              <a:gd name="connsiteX71" fmla="*/ 6622958 w 12192000"/>
              <a:gd name="connsiteY71" fmla="*/ 1936255 h 3482342"/>
              <a:gd name="connsiteX72" fmla="*/ 6522602 w 12192000"/>
              <a:gd name="connsiteY72" fmla="*/ 1954133 h 3482342"/>
              <a:gd name="connsiteX73" fmla="*/ 6444344 w 12192000"/>
              <a:gd name="connsiteY73" fmla="*/ 1969663 h 3482342"/>
              <a:gd name="connsiteX74" fmla="*/ 6409626 w 12192000"/>
              <a:gd name="connsiteY74" fmla="*/ 1978846 h 3482342"/>
              <a:gd name="connsiteX75" fmla="*/ 6333446 w 12192000"/>
              <a:gd name="connsiteY75" fmla="*/ 1997163 h 3482342"/>
              <a:gd name="connsiteX76" fmla="*/ 6294933 w 12192000"/>
              <a:gd name="connsiteY76" fmla="*/ 2019412 h 3482342"/>
              <a:gd name="connsiteX77" fmla="*/ 6238719 w 12192000"/>
              <a:gd name="connsiteY77" fmla="*/ 2042547 h 3482342"/>
              <a:gd name="connsiteX78" fmla="*/ 6187205 w 12192000"/>
              <a:gd name="connsiteY78" fmla="*/ 2060048 h 3482342"/>
              <a:gd name="connsiteX79" fmla="*/ 6138780 w 12192000"/>
              <a:gd name="connsiteY79" fmla="*/ 2081918 h 3482342"/>
              <a:gd name="connsiteX80" fmla="*/ 6120125 w 12192000"/>
              <a:gd name="connsiteY80" fmla="*/ 2109475 h 3482342"/>
              <a:gd name="connsiteX81" fmla="*/ 6056576 w 12192000"/>
              <a:gd name="connsiteY81" fmla="*/ 2120066 h 3482342"/>
              <a:gd name="connsiteX82" fmla="*/ 5993794 w 12192000"/>
              <a:gd name="connsiteY82" fmla="*/ 2122569 h 3482342"/>
              <a:gd name="connsiteX83" fmla="*/ 5943601 w 12192000"/>
              <a:gd name="connsiteY83" fmla="*/ 2137719 h 3482342"/>
              <a:gd name="connsiteX84" fmla="*/ 5898141 w 12192000"/>
              <a:gd name="connsiteY84" fmla="*/ 2144806 h 3482342"/>
              <a:gd name="connsiteX85" fmla="*/ 5855337 w 12192000"/>
              <a:gd name="connsiteY85" fmla="*/ 2137719 h 3482342"/>
              <a:gd name="connsiteX86" fmla="*/ 5817682 w 12192000"/>
              <a:gd name="connsiteY86" fmla="*/ 2157358 h 3482342"/>
              <a:gd name="connsiteX87" fmla="*/ 5735300 w 12192000"/>
              <a:gd name="connsiteY87" fmla="*/ 2158902 h 3482342"/>
              <a:gd name="connsiteX88" fmla="*/ 5591469 w 12192000"/>
              <a:gd name="connsiteY88" fmla="*/ 2178389 h 3482342"/>
              <a:gd name="connsiteX89" fmla="*/ 5505818 w 12192000"/>
              <a:gd name="connsiteY89" fmla="*/ 2194207 h 3482342"/>
              <a:gd name="connsiteX90" fmla="*/ 5452860 w 12192000"/>
              <a:gd name="connsiteY90" fmla="*/ 2180085 h 3482342"/>
              <a:gd name="connsiteX91" fmla="*/ 5414282 w 12192000"/>
              <a:gd name="connsiteY91" fmla="*/ 2183070 h 3482342"/>
              <a:gd name="connsiteX92" fmla="*/ 5368369 w 12192000"/>
              <a:gd name="connsiteY92" fmla="*/ 2204272 h 3482342"/>
              <a:gd name="connsiteX93" fmla="*/ 5336354 w 12192000"/>
              <a:gd name="connsiteY93" fmla="*/ 2218920 h 3482342"/>
              <a:gd name="connsiteX94" fmla="*/ 5291263 w 12192000"/>
              <a:gd name="connsiteY94" fmla="*/ 2239182 h 3482342"/>
              <a:gd name="connsiteX95" fmla="*/ 5255152 w 12192000"/>
              <a:gd name="connsiteY95" fmla="*/ 2247164 h 3482342"/>
              <a:gd name="connsiteX96" fmla="*/ 5233796 w 12192000"/>
              <a:gd name="connsiteY96" fmla="*/ 2268260 h 3482342"/>
              <a:gd name="connsiteX97" fmla="*/ 5212786 w 12192000"/>
              <a:gd name="connsiteY97" fmla="*/ 2296592 h 3482342"/>
              <a:gd name="connsiteX98" fmla="*/ 5173523 w 12192000"/>
              <a:gd name="connsiteY98" fmla="*/ 2309057 h 3482342"/>
              <a:gd name="connsiteX99" fmla="*/ 5123830 w 12192000"/>
              <a:gd name="connsiteY99" fmla="*/ 2307070 h 3482342"/>
              <a:gd name="connsiteX100" fmla="*/ 5065426 w 12192000"/>
              <a:gd name="connsiteY100" fmla="*/ 2324076 h 3482342"/>
              <a:gd name="connsiteX101" fmla="*/ 4975908 w 12192000"/>
              <a:gd name="connsiteY101" fmla="*/ 2364128 h 3482342"/>
              <a:gd name="connsiteX102" fmla="*/ 4913723 w 12192000"/>
              <a:gd name="connsiteY102" fmla="*/ 2385265 h 3482342"/>
              <a:gd name="connsiteX103" fmla="*/ 4746485 w 12192000"/>
              <a:gd name="connsiteY103" fmla="*/ 2451769 h 3482342"/>
              <a:gd name="connsiteX104" fmla="*/ 4681588 w 12192000"/>
              <a:gd name="connsiteY104" fmla="*/ 2467494 h 3482342"/>
              <a:gd name="connsiteX105" fmla="*/ 1783655 w 12192000"/>
              <a:gd name="connsiteY105" fmla="*/ 3163860 h 3482342"/>
              <a:gd name="connsiteX106" fmla="*/ 1325955 w 12192000"/>
              <a:gd name="connsiteY106" fmla="*/ 3176692 h 3482342"/>
              <a:gd name="connsiteX107" fmla="*/ 1190384 w 12192000"/>
              <a:gd name="connsiteY107" fmla="*/ 3203504 h 3482342"/>
              <a:gd name="connsiteX108" fmla="*/ 1094537 w 12192000"/>
              <a:gd name="connsiteY108" fmla="*/ 3229469 h 3482342"/>
              <a:gd name="connsiteX109" fmla="*/ 779276 w 12192000"/>
              <a:gd name="connsiteY109" fmla="*/ 3327290 h 3482342"/>
              <a:gd name="connsiteX110" fmla="*/ 600378 w 12192000"/>
              <a:gd name="connsiteY110" fmla="*/ 3335250 h 3482342"/>
              <a:gd name="connsiteX111" fmla="*/ 493457 w 12192000"/>
              <a:gd name="connsiteY111" fmla="*/ 3365044 h 3482342"/>
              <a:gd name="connsiteX112" fmla="*/ 349402 w 12192000"/>
              <a:gd name="connsiteY112" fmla="*/ 3380897 h 3482342"/>
              <a:gd name="connsiteX113" fmla="*/ 192183 w 12192000"/>
              <a:gd name="connsiteY113" fmla="*/ 3460075 h 3482342"/>
              <a:gd name="connsiteX114" fmla="*/ 46713 w 12192000"/>
              <a:gd name="connsiteY114" fmla="*/ 3462986 h 3482342"/>
              <a:gd name="connsiteX115" fmla="*/ 2765 w 12192000"/>
              <a:gd name="connsiteY115" fmla="*/ 3480770 h 3482342"/>
              <a:gd name="connsiteX116" fmla="*/ 0 w 12192000"/>
              <a:gd name="connsiteY116" fmla="*/ 3482342 h 3482342"/>
              <a:gd name="connsiteX117" fmla="*/ 0 w 12192000"/>
              <a:gd name="connsiteY117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960443 w 12192000"/>
              <a:gd name="connsiteY21" fmla="*/ 1244502 h 3482342"/>
              <a:gd name="connsiteX22" fmla="*/ 10850998 w 12192000"/>
              <a:gd name="connsiteY22" fmla="*/ 1269215 h 3482342"/>
              <a:gd name="connsiteX23" fmla="*/ 10815658 w 12192000"/>
              <a:gd name="connsiteY23" fmla="*/ 1287849 h 3482342"/>
              <a:gd name="connsiteX24" fmla="*/ 10679906 w 12192000"/>
              <a:gd name="connsiteY24" fmla="*/ 1324988 h 3482342"/>
              <a:gd name="connsiteX25" fmla="*/ 10636304 w 12192000"/>
              <a:gd name="connsiteY25" fmla="*/ 1317928 h 3482342"/>
              <a:gd name="connsiteX26" fmla="*/ 10603863 w 12192000"/>
              <a:gd name="connsiteY26" fmla="*/ 1346886 h 3482342"/>
              <a:gd name="connsiteX27" fmla="*/ 10573203 w 12192000"/>
              <a:gd name="connsiteY27" fmla="*/ 1351996 h 3482342"/>
              <a:gd name="connsiteX28" fmla="*/ 10513263 w 12192000"/>
              <a:gd name="connsiteY28" fmla="*/ 1350756 h 3482342"/>
              <a:gd name="connsiteX29" fmla="*/ 10464012 w 12192000"/>
              <a:gd name="connsiteY29" fmla="*/ 1391778 h 3482342"/>
              <a:gd name="connsiteX30" fmla="*/ 10405409 w 12192000"/>
              <a:gd name="connsiteY30" fmla="*/ 1422789 h 3482342"/>
              <a:gd name="connsiteX31" fmla="*/ 10370530 w 12192000"/>
              <a:gd name="connsiteY31" fmla="*/ 1441596 h 3482342"/>
              <a:gd name="connsiteX32" fmla="*/ 10314361 w 12192000"/>
              <a:gd name="connsiteY32" fmla="*/ 1466924 h 3482342"/>
              <a:gd name="connsiteX33" fmla="*/ 10264922 w 12192000"/>
              <a:gd name="connsiteY33" fmla="*/ 1472107 h 3482342"/>
              <a:gd name="connsiteX34" fmla="*/ 10226099 w 12192000"/>
              <a:gd name="connsiteY34" fmla="*/ 1463393 h 3482342"/>
              <a:gd name="connsiteX35" fmla="*/ 10120184 w 12192000"/>
              <a:gd name="connsiteY35" fmla="*/ 1466924 h 3482342"/>
              <a:gd name="connsiteX36" fmla="*/ 10058690 w 12192000"/>
              <a:gd name="connsiteY36" fmla="*/ 1474888 h 3482342"/>
              <a:gd name="connsiteX37" fmla="*/ 10004424 w 12192000"/>
              <a:gd name="connsiteY37" fmla="*/ 1489801 h 3482342"/>
              <a:gd name="connsiteX38" fmla="*/ 9999951 w 12192000"/>
              <a:gd name="connsiteY38" fmla="*/ 1499127 h 3482342"/>
              <a:gd name="connsiteX39" fmla="*/ 9845462 w 12192000"/>
              <a:gd name="connsiteY39" fmla="*/ 1548192 h 3482342"/>
              <a:gd name="connsiteX40" fmla="*/ 9736156 w 12192000"/>
              <a:gd name="connsiteY40" fmla="*/ 1581928 h 3482342"/>
              <a:gd name="connsiteX41" fmla="*/ 9693355 w 12192000"/>
              <a:gd name="connsiteY41" fmla="*/ 1602632 h 3482342"/>
              <a:gd name="connsiteX42" fmla="*/ 9664242 w 12192000"/>
              <a:gd name="connsiteY42" fmla="*/ 1622075 h 3482342"/>
              <a:gd name="connsiteX43" fmla="*/ 9579195 w 12192000"/>
              <a:gd name="connsiteY43" fmla="*/ 1648017 h 3482342"/>
              <a:gd name="connsiteX44" fmla="*/ 9433652 w 12192000"/>
              <a:gd name="connsiteY44" fmla="*/ 1681174 h 3482342"/>
              <a:gd name="connsiteX45" fmla="*/ 9403775 w 12192000"/>
              <a:gd name="connsiteY45" fmla="*/ 1690403 h 3482342"/>
              <a:gd name="connsiteX46" fmla="*/ 9382503 w 12192000"/>
              <a:gd name="connsiteY46" fmla="*/ 1706957 h 3482342"/>
              <a:gd name="connsiteX47" fmla="*/ 9381410 w 12192000"/>
              <a:gd name="connsiteY47" fmla="*/ 1718312 h 3482342"/>
              <a:gd name="connsiteX48" fmla="*/ 9365685 w 12192000"/>
              <a:gd name="connsiteY48" fmla="*/ 1724772 h 3482342"/>
              <a:gd name="connsiteX49" fmla="*/ 9278020 w 12192000"/>
              <a:gd name="connsiteY49" fmla="*/ 1741161 h 3482342"/>
              <a:gd name="connsiteX50" fmla="*/ 9217145 w 12192000"/>
              <a:gd name="connsiteY50" fmla="*/ 1771195 h 3482342"/>
              <a:gd name="connsiteX51" fmla="*/ 8955875 w 12192000"/>
              <a:gd name="connsiteY51" fmla="*/ 1796806 h 3482342"/>
              <a:gd name="connsiteX52" fmla="*/ 8648415 w 12192000"/>
              <a:gd name="connsiteY52" fmla="*/ 1878623 h 3482342"/>
              <a:gd name="connsiteX53" fmla="*/ 8495949 w 12192000"/>
              <a:gd name="connsiteY53" fmla="*/ 1902425 h 3482342"/>
              <a:gd name="connsiteX54" fmla="*/ 8236214 w 12192000"/>
              <a:gd name="connsiteY54" fmla="*/ 1909725 h 3482342"/>
              <a:gd name="connsiteX55" fmla="*/ 8132104 w 12192000"/>
              <a:gd name="connsiteY55" fmla="*/ 1895727 h 3482342"/>
              <a:gd name="connsiteX56" fmla="*/ 7918078 w 12192000"/>
              <a:gd name="connsiteY56" fmla="*/ 1862668 h 3482342"/>
              <a:gd name="connsiteX57" fmla="*/ 7817899 w 12192000"/>
              <a:gd name="connsiteY57" fmla="*/ 1862176 h 3482342"/>
              <a:gd name="connsiteX58" fmla="*/ 7768994 w 12192000"/>
              <a:gd name="connsiteY58" fmla="*/ 1855721 h 3482342"/>
              <a:gd name="connsiteX59" fmla="*/ 7618027 w 12192000"/>
              <a:gd name="connsiteY59" fmla="*/ 1830959 h 3482342"/>
              <a:gd name="connsiteX60" fmla="*/ 7449425 w 12192000"/>
              <a:gd name="connsiteY60" fmla="*/ 1810910 h 3482342"/>
              <a:gd name="connsiteX61" fmla="*/ 7342915 w 12192000"/>
              <a:gd name="connsiteY61" fmla="*/ 1819827 h 3482342"/>
              <a:gd name="connsiteX62" fmla="*/ 7255191 w 12192000"/>
              <a:gd name="connsiteY62" fmla="*/ 1834354 h 3482342"/>
              <a:gd name="connsiteX63" fmla="*/ 7131205 w 12192000"/>
              <a:gd name="connsiteY63" fmla="*/ 1845557 h 3482342"/>
              <a:gd name="connsiteX64" fmla="*/ 6941837 w 12192000"/>
              <a:gd name="connsiteY64" fmla="*/ 1840640 h 3482342"/>
              <a:gd name="connsiteX65" fmla="*/ 6837145 w 12192000"/>
              <a:gd name="connsiteY65" fmla="*/ 1870724 h 3482342"/>
              <a:gd name="connsiteX66" fmla="*/ 6753991 w 12192000"/>
              <a:gd name="connsiteY66" fmla="*/ 1860969 h 3482342"/>
              <a:gd name="connsiteX67" fmla="*/ 6727754 w 12192000"/>
              <a:gd name="connsiteY67" fmla="*/ 1882372 h 3482342"/>
              <a:gd name="connsiteX68" fmla="*/ 6723371 w 12192000"/>
              <a:gd name="connsiteY68" fmla="*/ 1886494 h 3482342"/>
              <a:gd name="connsiteX69" fmla="*/ 6702779 w 12192000"/>
              <a:gd name="connsiteY69" fmla="*/ 1893601 h 3482342"/>
              <a:gd name="connsiteX70" fmla="*/ 6686657 w 12192000"/>
              <a:gd name="connsiteY70" fmla="*/ 1907344 h 3482342"/>
              <a:gd name="connsiteX71" fmla="*/ 6651330 w 12192000"/>
              <a:gd name="connsiteY71" fmla="*/ 1922921 h 3482342"/>
              <a:gd name="connsiteX72" fmla="*/ 6622958 w 12192000"/>
              <a:gd name="connsiteY72" fmla="*/ 1936255 h 3482342"/>
              <a:gd name="connsiteX73" fmla="*/ 6522602 w 12192000"/>
              <a:gd name="connsiteY73" fmla="*/ 1954133 h 3482342"/>
              <a:gd name="connsiteX74" fmla="*/ 6444344 w 12192000"/>
              <a:gd name="connsiteY74" fmla="*/ 1969663 h 3482342"/>
              <a:gd name="connsiteX75" fmla="*/ 6409626 w 12192000"/>
              <a:gd name="connsiteY75" fmla="*/ 1978846 h 3482342"/>
              <a:gd name="connsiteX76" fmla="*/ 6333446 w 12192000"/>
              <a:gd name="connsiteY76" fmla="*/ 1997163 h 3482342"/>
              <a:gd name="connsiteX77" fmla="*/ 6294933 w 12192000"/>
              <a:gd name="connsiteY77" fmla="*/ 2019412 h 3482342"/>
              <a:gd name="connsiteX78" fmla="*/ 6238719 w 12192000"/>
              <a:gd name="connsiteY78" fmla="*/ 2042547 h 3482342"/>
              <a:gd name="connsiteX79" fmla="*/ 6187205 w 12192000"/>
              <a:gd name="connsiteY79" fmla="*/ 2060048 h 3482342"/>
              <a:gd name="connsiteX80" fmla="*/ 6138780 w 12192000"/>
              <a:gd name="connsiteY80" fmla="*/ 2081918 h 3482342"/>
              <a:gd name="connsiteX81" fmla="*/ 6120125 w 12192000"/>
              <a:gd name="connsiteY81" fmla="*/ 2109475 h 3482342"/>
              <a:gd name="connsiteX82" fmla="*/ 6056576 w 12192000"/>
              <a:gd name="connsiteY82" fmla="*/ 2120066 h 3482342"/>
              <a:gd name="connsiteX83" fmla="*/ 5993794 w 12192000"/>
              <a:gd name="connsiteY83" fmla="*/ 2122569 h 3482342"/>
              <a:gd name="connsiteX84" fmla="*/ 5943601 w 12192000"/>
              <a:gd name="connsiteY84" fmla="*/ 2137719 h 3482342"/>
              <a:gd name="connsiteX85" fmla="*/ 5898141 w 12192000"/>
              <a:gd name="connsiteY85" fmla="*/ 2144806 h 3482342"/>
              <a:gd name="connsiteX86" fmla="*/ 5855337 w 12192000"/>
              <a:gd name="connsiteY86" fmla="*/ 2137719 h 3482342"/>
              <a:gd name="connsiteX87" fmla="*/ 5817682 w 12192000"/>
              <a:gd name="connsiteY87" fmla="*/ 2157358 h 3482342"/>
              <a:gd name="connsiteX88" fmla="*/ 5735300 w 12192000"/>
              <a:gd name="connsiteY88" fmla="*/ 2158902 h 3482342"/>
              <a:gd name="connsiteX89" fmla="*/ 5591469 w 12192000"/>
              <a:gd name="connsiteY89" fmla="*/ 2178389 h 3482342"/>
              <a:gd name="connsiteX90" fmla="*/ 5505818 w 12192000"/>
              <a:gd name="connsiteY90" fmla="*/ 2194207 h 3482342"/>
              <a:gd name="connsiteX91" fmla="*/ 5452860 w 12192000"/>
              <a:gd name="connsiteY91" fmla="*/ 2180085 h 3482342"/>
              <a:gd name="connsiteX92" fmla="*/ 5414282 w 12192000"/>
              <a:gd name="connsiteY92" fmla="*/ 2183070 h 3482342"/>
              <a:gd name="connsiteX93" fmla="*/ 5368369 w 12192000"/>
              <a:gd name="connsiteY93" fmla="*/ 2204272 h 3482342"/>
              <a:gd name="connsiteX94" fmla="*/ 5336354 w 12192000"/>
              <a:gd name="connsiteY94" fmla="*/ 2218920 h 3482342"/>
              <a:gd name="connsiteX95" fmla="*/ 5291263 w 12192000"/>
              <a:gd name="connsiteY95" fmla="*/ 2239182 h 3482342"/>
              <a:gd name="connsiteX96" fmla="*/ 5255152 w 12192000"/>
              <a:gd name="connsiteY96" fmla="*/ 2247164 h 3482342"/>
              <a:gd name="connsiteX97" fmla="*/ 5233796 w 12192000"/>
              <a:gd name="connsiteY97" fmla="*/ 2268260 h 3482342"/>
              <a:gd name="connsiteX98" fmla="*/ 5212786 w 12192000"/>
              <a:gd name="connsiteY98" fmla="*/ 2296592 h 3482342"/>
              <a:gd name="connsiteX99" fmla="*/ 5173523 w 12192000"/>
              <a:gd name="connsiteY99" fmla="*/ 2309057 h 3482342"/>
              <a:gd name="connsiteX100" fmla="*/ 5123830 w 12192000"/>
              <a:gd name="connsiteY100" fmla="*/ 2307070 h 3482342"/>
              <a:gd name="connsiteX101" fmla="*/ 5065426 w 12192000"/>
              <a:gd name="connsiteY101" fmla="*/ 2324076 h 3482342"/>
              <a:gd name="connsiteX102" fmla="*/ 4975908 w 12192000"/>
              <a:gd name="connsiteY102" fmla="*/ 2364128 h 3482342"/>
              <a:gd name="connsiteX103" fmla="*/ 4913723 w 12192000"/>
              <a:gd name="connsiteY103" fmla="*/ 2385265 h 3482342"/>
              <a:gd name="connsiteX104" fmla="*/ 4746485 w 12192000"/>
              <a:gd name="connsiteY104" fmla="*/ 2451769 h 3482342"/>
              <a:gd name="connsiteX105" fmla="*/ 4681588 w 12192000"/>
              <a:gd name="connsiteY105" fmla="*/ 2467494 h 3482342"/>
              <a:gd name="connsiteX106" fmla="*/ 1783655 w 12192000"/>
              <a:gd name="connsiteY106" fmla="*/ 3163860 h 3482342"/>
              <a:gd name="connsiteX107" fmla="*/ 1325955 w 12192000"/>
              <a:gd name="connsiteY107" fmla="*/ 3176692 h 3482342"/>
              <a:gd name="connsiteX108" fmla="*/ 1190384 w 12192000"/>
              <a:gd name="connsiteY108" fmla="*/ 3203504 h 3482342"/>
              <a:gd name="connsiteX109" fmla="*/ 1094537 w 12192000"/>
              <a:gd name="connsiteY109" fmla="*/ 3229469 h 3482342"/>
              <a:gd name="connsiteX110" fmla="*/ 779276 w 12192000"/>
              <a:gd name="connsiteY110" fmla="*/ 3327290 h 3482342"/>
              <a:gd name="connsiteX111" fmla="*/ 600378 w 12192000"/>
              <a:gd name="connsiteY111" fmla="*/ 3335250 h 3482342"/>
              <a:gd name="connsiteX112" fmla="*/ 493457 w 12192000"/>
              <a:gd name="connsiteY112" fmla="*/ 3365044 h 3482342"/>
              <a:gd name="connsiteX113" fmla="*/ 349402 w 12192000"/>
              <a:gd name="connsiteY113" fmla="*/ 3380897 h 3482342"/>
              <a:gd name="connsiteX114" fmla="*/ 192183 w 12192000"/>
              <a:gd name="connsiteY114" fmla="*/ 3460075 h 3482342"/>
              <a:gd name="connsiteX115" fmla="*/ 46713 w 12192000"/>
              <a:gd name="connsiteY115" fmla="*/ 3462986 h 3482342"/>
              <a:gd name="connsiteX116" fmla="*/ 2765 w 12192000"/>
              <a:gd name="connsiteY116" fmla="*/ 3480770 h 3482342"/>
              <a:gd name="connsiteX117" fmla="*/ 0 w 12192000"/>
              <a:gd name="connsiteY117" fmla="*/ 3482342 h 3482342"/>
              <a:gd name="connsiteX118" fmla="*/ 0 w 12192000"/>
              <a:gd name="connsiteY118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960443 w 12192000"/>
              <a:gd name="connsiteY21" fmla="*/ 1244502 h 3482342"/>
              <a:gd name="connsiteX22" fmla="*/ 10850998 w 12192000"/>
              <a:gd name="connsiteY22" fmla="*/ 1269215 h 3482342"/>
              <a:gd name="connsiteX23" fmla="*/ 10815658 w 12192000"/>
              <a:gd name="connsiteY23" fmla="*/ 1287849 h 3482342"/>
              <a:gd name="connsiteX24" fmla="*/ 10679906 w 12192000"/>
              <a:gd name="connsiteY24" fmla="*/ 1324988 h 3482342"/>
              <a:gd name="connsiteX25" fmla="*/ 10636304 w 12192000"/>
              <a:gd name="connsiteY25" fmla="*/ 1317928 h 3482342"/>
              <a:gd name="connsiteX26" fmla="*/ 10603863 w 12192000"/>
              <a:gd name="connsiteY26" fmla="*/ 1346886 h 3482342"/>
              <a:gd name="connsiteX27" fmla="*/ 10573203 w 12192000"/>
              <a:gd name="connsiteY27" fmla="*/ 1351996 h 3482342"/>
              <a:gd name="connsiteX28" fmla="*/ 10513263 w 12192000"/>
              <a:gd name="connsiteY28" fmla="*/ 1350756 h 3482342"/>
              <a:gd name="connsiteX29" fmla="*/ 10464012 w 12192000"/>
              <a:gd name="connsiteY29" fmla="*/ 1391778 h 3482342"/>
              <a:gd name="connsiteX30" fmla="*/ 10405409 w 12192000"/>
              <a:gd name="connsiteY30" fmla="*/ 1422789 h 3482342"/>
              <a:gd name="connsiteX31" fmla="*/ 10370530 w 12192000"/>
              <a:gd name="connsiteY31" fmla="*/ 1441596 h 3482342"/>
              <a:gd name="connsiteX32" fmla="*/ 10314361 w 12192000"/>
              <a:gd name="connsiteY32" fmla="*/ 1466924 h 3482342"/>
              <a:gd name="connsiteX33" fmla="*/ 10264922 w 12192000"/>
              <a:gd name="connsiteY33" fmla="*/ 1472107 h 3482342"/>
              <a:gd name="connsiteX34" fmla="*/ 10226099 w 12192000"/>
              <a:gd name="connsiteY34" fmla="*/ 1463393 h 3482342"/>
              <a:gd name="connsiteX35" fmla="*/ 10120184 w 12192000"/>
              <a:gd name="connsiteY35" fmla="*/ 1466924 h 3482342"/>
              <a:gd name="connsiteX36" fmla="*/ 10058690 w 12192000"/>
              <a:gd name="connsiteY36" fmla="*/ 1474888 h 3482342"/>
              <a:gd name="connsiteX37" fmla="*/ 10004424 w 12192000"/>
              <a:gd name="connsiteY37" fmla="*/ 1489801 h 3482342"/>
              <a:gd name="connsiteX38" fmla="*/ 9999951 w 12192000"/>
              <a:gd name="connsiteY38" fmla="*/ 1499127 h 3482342"/>
              <a:gd name="connsiteX39" fmla="*/ 9845462 w 12192000"/>
              <a:gd name="connsiteY39" fmla="*/ 1548192 h 3482342"/>
              <a:gd name="connsiteX40" fmla="*/ 9736156 w 12192000"/>
              <a:gd name="connsiteY40" fmla="*/ 1581928 h 3482342"/>
              <a:gd name="connsiteX41" fmla="*/ 9693355 w 12192000"/>
              <a:gd name="connsiteY41" fmla="*/ 1602632 h 3482342"/>
              <a:gd name="connsiteX42" fmla="*/ 9664242 w 12192000"/>
              <a:gd name="connsiteY42" fmla="*/ 1622075 h 3482342"/>
              <a:gd name="connsiteX43" fmla="*/ 9579195 w 12192000"/>
              <a:gd name="connsiteY43" fmla="*/ 1648017 h 3482342"/>
              <a:gd name="connsiteX44" fmla="*/ 9433652 w 12192000"/>
              <a:gd name="connsiteY44" fmla="*/ 1681174 h 3482342"/>
              <a:gd name="connsiteX45" fmla="*/ 9403775 w 12192000"/>
              <a:gd name="connsiteY45" fmla="*/ 1690403 h 3482342"/>
              <a:gd name="connsiteX46" fmla="*/ 9382503 w 12192000"/>
              <a:gd name="connsiteY46" fmla="*/ 1706957 h 3482342"/>
              <a:gd name="connsiteX47" fmla="*/ 9381410 w 12192000"/>
              <a:gd name="connsiteY47" fmla="*/ 1718312 h 3482342"/>
              <a:gd name="connsiteX48" fmla="*/ 9365685 w 12192000"/>
              <a:gd name="connsiteY48" fmla="*/ 1724772 h 3482342"/>
              <a:gd name="connsiteX49" fmla="*/ 9278020 w 12192000"/>
              <a:gd name="connsiteY49" fmla="*/ 1741161 h 3482342"/>
              <a:gd name="connsiteX50" fmla="*/ 9217145 w 12192000"/>
              <a:gd name="connsiteY50" fmla="*/ 1771195 h 3482342"/>
              <a:gd name="connsiteX51" fmla="*/ 8955875 w 12192000"/>
              <a:gd name="connsiteY51" fmla="*/ 1796806 h 3482342"/>
              <a:gd name="connsiteX52" fmla="*/ 8648415 w 12192000"/>
              <a:gd name="connsiteY52" fmla="*/ 1878623 h 3482342"/>
              <a:gd name="connsiteX53" fmla="*/ 8495949 w 12192000"/>
              <a:gd name="connsiteY53" fmla="*/ 1902425 h 3482342"/>
              <a:gd name="connsiteX54" fmla="*/ 8236214 w 12192000"/>
              <a:gd name="connsiteY54" fmla="*/ 1909725 h 3482342"/>
              <a:gd name="connsiteX55" fmla="*/ 8132104 w 12192000"/>
              <a:gd name="connsiteY55" fmla="*/ 1895727 h 3482342"/>
              <a:gd name="connsiteX56" fmla="*/ 7918078 w 12192000"/>
              <a:gd name="connsiteY56" fmla="*/ 1862668 h 3482342"/>
              <a:gd name="connsiteX57" fmla="*/ 7817899 w 12192000"/>
              <a:gd name="connsiteY57" fmla="*/ 1862176 h 3482342"/>
              <a:gd name="connsiteX58" fmla="*/ 7768994 w 12192000"/>
              <a:gd name="connsiteY58" fmla="*/ 1855721 h 3482342"/>
              <a:gd name="connsiteX59" fmla="*/ 7618027 w 12192000"/>
              <a:gd name="connsiteY59" fmla="*/ 1830959 h 3482342"/>
              <a:gd name="connsiteX60" fmla="*/ 7449425 w 12192000"/>
              <a:gd name="connsiteY60" fmla="*/ 1810910 h 3482342"/>
              <a:gd name="connsiteX61" fmla="*/ 7342915 w 12192000"/>
              <a:gd name="connsiteY61" fmla="*/ 1819827 h 3482342"/>
              <a:gd name="connsiteX62" fmla="*/ 7255191 w 12192000"/>
              <a:gd name="connsiteY62" fmla="*/ 1834354 h 3482342"/>
              <a:gd name="connsiteX63" fmla="*/ 7131205 w 12192000"/>
              <a:gd name="connsiteY63" fmla="*/ 1845557 h 3482342"/>
              <a:gd name="connsiteX64" fmla="*/ 6941837 w 12192000"/>
              <a:gd name="connsiteY64" fmla="*/ 1840640 h 3482342"/>
              <a:gd name="connsiteX65" fmla="*/ 6837145 w 12192000"/>
              <a:gd name="connsiteY65" fmla="*/ 1870724 h 3482342"/>
              <a:gd name="connsiteX66" fmla="*/ 6753991 w 12192000"/>
              <a:gd name="connsiteY66" fmla="*/ 1860969 h 3482342"/>
              <a:gd name="connsiteX67" fmla="*/ 6727754 w 12192000"/>
              <a:gd name="connsiteY67" fmla="*/ 1882372 h 3482342"/>
              <a:gd name="connsiteX68" fmla="*/ 6723371 w 12192000"/>
              <a:gd name="connsiteY68" fmla="*/ 1886494 h 3482342"/>
              <a:gd name="connsiteX69" fmla="*/ 6702779 w 12192000"/>
              <a:gd name="connsiteY69" fmla="*/ 1893601 h 3482342"/>
              <a:gd name="connsiteX70" fmla="*/ 6686657 w 12192000"/>
              <a:gd name="connsiteY70" fmla="*/ 1907344 h 3482342"/>
              <a:gd name="connsiteX71" fmla="*/ 6651330 w 12192000"/>
              <a:gd name="connsiteY71" fmla="*/ 1922921 h 3482342"/>
              <a:gd name="connsiteX72" fmla="*/ 6622958 w 12192000"/>
              <a:gd name="connsiteY72" fmla="*/ 1936255 h 3482342"/>
              <a:gd name="connsiteX73" fmla="*/ 6522602 w 12192000"/>
              <a:gd name="connsiteY73" fmla="*/ 1954133 h 3482342"/>
              <a:gd name="connsiteX74" fmla="*/ 6444344 w 12192000"/>
              <a:gd name="connsiteY74" fmla="*/ 1969663 h 3482342"/>
              <a:gd name="connsiteX75" fmla="*/ 6409626 w 12192000"/>
              <a:gd name="connsiteY75" fmla="*/ 1978846 h 3482342"/>
              <a:gd name="connsiteX76" fmla="*/ 6333446 w 12192000"/>
              <a:gd name="connsiteY76" fmla="*/ 1997163 h 3482342"/>
              <a:gd name="connsiteX77" fmla="*/ 6294933 w 12192000"/>
              <a:gd name="connsiteY77" fmla="*/ 2019412 h 3482342"/>
              <a:gd name="connsiteX78" fmla="*/ 6238719 w 12192000"/>
              <a:gd name="connsiteY78" fmla="*/ 2042547 h 3482342"/>
              <a:gd name="connsiteX79" fmla="*/ 6187205 w 12192000"/>
              <a:gd name="connsiteY79" fmla="*/ 2060048 h 3482342"/>
              <a:gd name="connsiteX80" fmla="*/ 6138780 w 12192000"/>
              <a:gd name="connsiteY80" fmla="*/ 2081918 h 3482342"/>
              <a:gd name="connsiteX81" fmla="*/ 6120125 w 12192000"/>
              <a:gd name="connsiteY81" fmla="*/ 2109475 h 3482342"/>
              <a:gd name="connsiteX82" fmla="*/ 6056576 w 12192000"/>
              <a:gd name="connsiteY82" fmla="*/ 2120066 h 3482342"/>
              <a:gd name="connsiteX83" fmla="*/ 5993794 w 12192000"/>
              <a:gd name="connsiteY83" fmla="*/ 2122569 h 3482342"/>
              <a:gd name="connsiteX84" fmla="*/ 5943601 w 12192000"/>
              <a:gd name="connsiteY84" fmla="*/ 2137719 h 3482342"/>
              <a:gd name="connsiteX85" fmla="*/ 5898141 w 12192000"/>
              <a:gd name="connsiteY85" fmla="*/ 2144806 h 3482342"/>
              <a:gd name="connsiteX86" fmla="*/ 5855337 w 12192000"/>
              <a:gd name="connsiteY86" fmla="*/ 2137719 h 3482342"/>
              <a:gd name="connsiteX87" fmla="*/ 5817682 w 12192000"/>
              <a:gd name="connsiteY87" fmla="*/ 2157358 h 3482342"/>
              <a:gd name="connsiteX88" fmla="*/ 5735300 w 12192000"/>
              <a:gd name="connsiteY88" fmla="*/ 2158902 h 3482342"/>
              <a:gd name="connsiteX89" fmla="*/ 5591469 w 12192000"/>
              <a:gd name="connsiteY89" fmla="*/ 2178389 h 3482342"/>
              <a:gd name="connsiteX90" fmla="*/ 5505818 w 12192000"/>
              <a:gd name="connsiteY90" fmla="*/ 2194207 h 3482342"/>
              <a:gd name="connsiteX91" fmla="*/ 5452860 w 12192000"/>
              <a:gd name="connsiteY91" fmla="*/ 2180085 h 3482342"/>
              <a:gd name="connsiteX92" fmla="*/ 5414282 w 12192000"/>
              <a:gd name="connsiteY92" fmla="*/ 2183070 h 3482342"/>
              <a:gd name="connsiteX93" fmla="*/ 5368369 w 12192000"/>
              <a:gd name="connsiteY93" fmla="*/ 2204272 h 3482342"/>
              <a:gd name="connsiteX94" fmla="*/ 5336354 w 12192000"/>
              <a:gd name="connsiteY94" fmla="*/ 2218920 h 3482342"/>
              <a:gd name="connsiteX95" fmla="*/ 5291263 w 12192000"/>
              <a:gd name="connsiteY95" fmla="*/ 2239182 h 3482342"/>
              <a:gd name="connsiteX96" fmla="*/ 5255152 w 12192000"/>
              <a:gd name="connsiteY96" fmla="*/ 2247164 h 3482342"/>
              <a:gd name="connsiteX97" fmla="*/ 5233796 w 12192000"/>
              <a:gd name="connsiteY97" fmla="*/ 2268260 h 3482342"/>
              <a:gd name="connsiteX98" fmla="*/ 5212786 w 12192000"/>
              <a:gd name="connsiteY98" fmla="*/ 2296592 h 3482342"/>
              <a:gd name="connsiteX99" fmla="*/ 5173523 w 12192000"/>
              <a:gd name="connsiteY99" fmla="*/ 2309057 h 3482342"/>
              <a:gd name="connsiteX100" fmla="*/ 5123830 w 12192000"/>
              <a:gd name="connsiteY100" fmla="*/ 2307070 h 3482342"/>
              <a:gd name="connsiteX101" fmla="*/ 5065426 w 12192000"/>
              <a:gd name="connsiteY101" fmla="*/ 2324076 h 3482342"/>
              <a:gd name="connsiteX102" fmla="*/ 4975908 w 12192000"/>
              <a:gd name="connsiteY102" fmla="*/ 2364128 h 3482342"/>
              <a:gd name="connsiteX103" fmla="*/ 4913723 w 12192000"/>
              <a:gd name="connsiteY103" fmla="*/ 2385265 h 3482342"/>
              <a:gd name="connsiteX104" fmla="*/ 4746485 w 12192000"/>
              <a:gd name="connsiteY104" fmla="*/ 2451769 h 3482342"/>
              <a:gd name="connsiteX105" fmla="*/ 4681588 w 12192000"/>
              <a:gd name="connsiteY105" fmla="*/ 2467494 h 3482342"/>
              <a:gd name="connsiteX106" fmla="*/ 1783655 w 12192000"/>
              <a:gd name="connsiteY106" fmla="*/ 3163860 h 3482342"/>
              <a:gd name="connsiteX107" fmla="*/ 1325955 w 12192000"/>
              <a:gd name="connsiteY107" fmla="*/ 3176692 h 3482342"/>
              <a:gd name="connsiteX108" fmla="*/ 1190384 w 12192000"/>
              <a:gd name="connsiteY108" fmla="*/ 3203504 h 3482342"/>
              <a:gd name="connsiteX109" fmla="*/ 1094537 w 12192000"/>
              <a:gd name="connsiteY109" fmla="*/ 3229469 h 3482342"/>
              <a:gd name="connsiteX110" fmla="*/ 779276 w 12192000"/>
              <a:gd name="connsiteY110" fmla="*/ 3327290 h 3482342"/>
              <a:gd name="connsiteX111" fmla="*/ 600378 w 12192000"/>
              <a:gd name="connsiteY111" fmla="*/ 3335250 h 3482342"/>
              <a:gd name="connsiteX112" fmla="*/ 493457 w 12192000"/>
              <a:gd name="connsiteY112" fmla="*/ 3365044 h 3482342"/>
              <a:gd name="connsiteX113" fmla="*/ 349402 w 12192000"/>
              <a:gd name="connsiteY113" fmla="*/ 3380897 h 3482342"/>
              <a:gd name="connsiteX114" fmla="*/ 192183 w 12192000"/>
              <a:gd name="connsiteY114" fmla="*/ 3460075 h 3482342"/>
              <a:gd name="connsiteX115" fmla="*/ 46713 w 12192000"/>
              <a:gd name="connsiteY115" fmla="*/ 3462986 h 3482342"/>
              <a:gd name="connsiteX116" fmla="*/ 2765 w 12192000"/>
              <a:gd name="connsiteY116" fmla="*/ 3480770 h 3482342"/>
              <a:gd name="connsiteX117" fmla="*/ 0 w 12192000"/>
              <a:gd name="connsiteY117" fmla="*/ 3482342 h 3482342"/>
              <a:gd name="connsiteX118" fmla="*/ 0 w 12192000"/>
              <a:gd name="connsiteY118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960443 w 12192000"/>
              <a:gd name="connsiteY21" fmla="*/ 1244502 h 3482342"/>
              <a:gd name="connsiteX22" fmla="*/ 10850998 w 12192000"/>
              <a:gd name="connsiteY22" fmla="*/ 1269215 h 3482342"/>
              <a:gd name="connsiteX23" fmla="*/ 10815658 w 12192000"/>
              <a:gd name="connsiteY23" fmla="*/ 1287849 h 3482342"/>
              <a:gd name="connsiteX24" fmla="*/ 10679906 w 12192000"/>
              <a:gd name="connsiteY24" fmla="*/ 1324988 h 3482342"/>
              <a:gd name="connsiteX25" fmla="*/ 10636304 w 12192000"/>
              <a:gd name="connsiteY25" fmla="*/ 1317928 h 3482342"/>
              <a:gd name="connsiteX26" fmla="*/ 10603863 w 12192000"/>
              <a:gd name="connsiteY26" fmla="*/ 1346886 h 3482342"/>
              <a:gd name="connsiteX27" fmla="*/ 10573203 w 12192000"/>
              <a:gd name="connsiteY27" fmla="*/ 1351996 h 3482342"/>
              <a:gd name="connsiteX28" fmla="*/ 10513263 w 12192000"/>
              <a:gd name="connsiteY28" fmla="*/ 1350756 h 3482342"/>
              <a:gd name="connsiteX29" fmla="*/ 10464012 w 12192000"/>
              <a:gd name="connsiteY29" fmla="*/ 1391778 h 3482342"/>
              <a:gd name="connsiteX30" fmla="*/ 10405409 w 12192000"/>
              <a:gd name="connsiteY30" fmla="*/ 1422789 h 3482342"/>
              <a:gd name="connsiteX31" fmla="*/ 10370530 w 12192000"/>
              <a:gd name="connsiteY31" fmla="*/ 1441596 h 3482342"/>
              <a:gd name="connsiteX32" fmla="*/ 10314361 w 12192000"/>
              <a:gd name="connsiteY32" fmla="*/ 1466924 h 3482342"/>
              <a:gd name="connsiteX33" fmla="*/ 10264922 w 12192000"/>
              <a:gd name="connsiteY33" fmla="*/ 1472107 h 3482342"/>
              <a:gd name="connsiteX34" fmla="*/ 10201385 w 12192000"/>
              <a:gd name="connsiteY34" fmla="*/ 1477515 h 3482342"/>
              <a:gd name="connsiteX35" fmla="*/ 10120184 w 12192000"/>
              <a:gd name="connsiteY35" fmla="*/ 1466924 h 3482342"/>
              <a:gd name="connsiteX36" fmla="*/ 10058690 w 12192000"/>
              <a:gd name="connsiteY36" fmla="*/ 1474888 h 3482342"/>
              <a:gd name="connsiteX37" fmla="*/ 10004424 w 12192000"/>
              <a:gd name="connsiteY37" fmla="*/ 1489801 h 3482342"/>
              <a:gd name="connsiteX38" fmla="*/ 9999951 w 12192000"/>
              <a:gd name="connsiteY38" fmla="*/ 1499127 h 3482342"/>
              <a:gd name="connsiteX39" fmla="*/ 9845462 w 12192000"/>
              <a:gd name="connsiteY39" fmla="*/ 1548192 h 3482342"/>
              <a:gd name="connsiteX40" fmla="*/ 9736156 w 12192000"/>
              <a:gd name="connsiteY40" fmla="*/ 1581928 h 3482342"/>
              <a:gd name="connsiteX41" fmla="*/ 9693355 w 12192000"/>
              <a:gd name="connsiteY41" fmla="*/ 1602632 h 3482342"/>
              <a:gd name="connsiteX42" fmla="*/ 9664242 w 12192000"/>
              <a:gd name="connsiteY42" fmla="*/ 1622075 h 3482342"/>
              <a:gd name="connsiteX43" fmla="*/ 9579195 w 12192000"/>
              <a:gd name="connsiteY43" fmla="*/ 1648017 h 3482342"/>
              <a:gd name="connsiteX44" fmla="*/ 9433652 w 12192000"/>
              <a:gd name="connsiteY44" fmla="*/ 1681174 h 3482342"/>
              <a:gd name="connsiteX45" fmla="*/ 9403775 w 12192000"/>
              <a:gd name="connsiteY45" fmla="*/ 1690403 h 3482342"/>
              <a:gd name="connsiteX46" fmla="*/ 9382503 w 12192000"/>
              <a:gd name="connsiteY46" fmla="*/ 1706957 h 3482342"/>
              <a:gd name="connsiteX47" fmla="*/ 9381410 w 12192000"/>
              <a:gd name="connsiteY47" fmla="*/ 1718312 h 3482342"/>
              <a:gd name="connsiteX48" fmla="*/ 9365685 w 12192000"/>
              <a:gd name="connsiteY48" fmla="*/ 1724772 h 3482342"/>
              <a:gd name="connsiteX49" fmla="*/ 9278020 w 12192000"/>
              <a:gd name="connsiteY49" fmla="*/ 1741161 h 3482342"/>
              <a:gd name="connsiteX50" fmla="*/ 9217145 w 12192000"/>
              <a:gd name="connsiteY50" fmla="*/ 1771195 h 3482342"/>
              <a:gd name="connsiteX51" fmla="*/ 8955875 w 12192000"/>
              <a:gd name="connsiteY51" fmla="*/ 1796806 h 3482342"/>
              <a:gd name="connsiteX52" fmla="*/ 8648415 w 12192000"/>
              <a:gd name="connsiteY52" fmla="*/ 1878623 h 3482342"/>
              <a:gd name="connsiteX53" fmla="*/ 8495949 w 12192000"/>
              <a:gd name="connsiteY53" fmla="*/ 1902425 h 3482342"/>
              <a:gd name="connsiteX54" fmla="*/ 8236214 w 12192000"/>
              <a:gd name="connsiteY54" fmla="*/ 1909725 h 3482342"/>
              <a:gd name="connsiteX55" fmla="*/ 8132104 w 12192000"/>
              <a:gd name="connsiteY55" fmla="*/ 1895727 h 3482342"/>
              <a:gd name="connsiteX56" fmla="*/ 7918078 w 12192000"/>
              <a:gd name="connsiteY56" fmla="*/ 1862668 h 3482342"/>
              <a:gd name="connsiteX57" fmla="*/ 7817899 w 12192000"/>
              <a:gd name="connsiteY57" fmla="*/ 1862176 h 3482342"/>
              <a:gd name="connsiteX58" fmla="*/ 7768994 w 12192000"/>
              <a:gd name="connsiteY58" fmla="*/ 1855721 h 3482342"/>
              <a:gd name="connsiteX59" fmla="*/ 7618027 w 12192000"/>
              <a:gd name="connsiteY59" fmla="*/ 1830959 h 3482342"/>
              <a:gd name="connsiteX60" fmla="*/ 7449425 w 12192000"/>
              <a:gd name="connsiteY60" fmla="*/ 1810910 h 3482342"/>
              <a:gd name="connsiteX61" fmla="*/ 7342915 w 12192000"/>
              <a:gd name="connsiteY61" fmla="*/ 1819827 h 3482342"/>
              <a:gd name="connsiteX62" fmla="*/ 7255191 w 12192000"/>
              <a:gd name="connsiteY62" fmla="*/ 1834354 h 3482342"/>
              <a:gd name="connsiteX63" fmla="*/ 7131205 w 12192000"/>
              <a:gd name="connsiteY63" fmla="*/ 1845557 h 3482342"/>
              <a:gd name="connsiteX64" fmla="*/ 6941837 w 12192000"/>
              <a:gd name="connsiteY64" fmla="*/ 1840640 h 3482342"/>
              <a:gd name="connsiteX65" fmla="*/ 6837145 w 12192000"/>
              <a:gd name="connsiteY65" fmla="*/ 1870724 h 3482342"/>
              <a:gd name="connsiteX66" fmla="*/ 6753991 w 12192000"/>
              <a:gd name="connsiteY66" fmla="*/ 1860969 h 3482342"/>
              <a:gd name="connsiteX67" fmla="*/ 6727754 w 12192000"/>
              <a:gd name="connsiteY67" fmla="*/ 1882372 h 3482342"/>
              <a:gd name="connsiteX68" fmla="*/ 6723371 w 12192000"/>
              <a:gd name="connsiteY68" fmla="*/ 1886494 h 3482342"/>
              <a:gd name="connsiteX69" fmla="*/ 6702779 w 12192000"/>
              <a:gd name="connsiteY69" fmla="*/ 1893601 h 3482342"/>
              <a:gd name="connsiteX70" fmla="*/ 6686657 w 12192000"/>
              <a:gd name="connsiteY70" fmla="*/ 1907344 h 3482342"/>
              <a:gd name="connsiteX71" fmla="*/ 6651330 w 12192000"/>
              <a:gd name="connsiteY71" fmla="*/ 1922921 h 3482342"/>
              <a:gd name="connsiteX72" fmla="*/ 6622958 w 12192000"/>
              <a:gd name="connsiteY72" fmla="*/ 1936255 h 3482342"/>
              <a:gd name="connsiteX73" fmla="*/ 6522602 w 12192000"/>
              <a:gd name="connsiteY73" fmla="*/ 1954133 h 3482342"/>
              <a:gd name="connsiteX74" fmla="*/ 6444344 w 12192000"/>
              <a:gd name="connsiteY74" fmla="*/ 1969663 h 3482342"/>
              <a:gd name="connsiteX75" fmla="*/ 6409626 w 12192000"/>
              <a:gd name="connsiteY75" fmla="*/ 1978846 h 3482342"/>
              <a:gd name="connsiteX76" fmla="*/ 6333446 w 12192000"/>
              <a:gd name="connsiteY76" fmla="*/ 1997163 h 3482342"/>
              <a:gd name="connsiteX77" fmla="*/ 6294933 w 12192000"/>
              <a:gd name="connsiteY77" fmla="*/ 2019412 h 3482342"/>
              <a:gd name="connsiteX78" fmla="*/ 6238719 w 12192000"/>
              <a:gd name="connsiteY78" fmla="*/ 2042547 h 3482342"/>
              <a:gd name="connsiteX79" fmla="*/ 6187205 w 12192000"/>
              <a:gd name="connsiteY79" fmla="*/ 2060048 h 3482342"/>
              <a:gd name="connsiteX80" fmla="*/ 6138780 w 12192000"/>
              <a:gd name="connsiteY80" fmla="*/ 2081918 h 3482342"/>
              <a:gd name="connsiteX81" fmla="*/ 6120125 w 12192000"/>
              <a:gd name="connsiteY81" fmla="*/ 2109475 h 3482342"/>
              <a:gd name="connsiteX82" fmla="*/ 6056576 w 12192000"/>
              <a:gd name="connsiteY82" fmla="*/ 2120066 h 3482342"/>
              <a:gd name="connsiteX83" fmla="*/ 5993794 w 12192000"/>
              <a:gd name="connsiteY83" fmla="*/ 2122569 h 3482342"/>
              <a:gd name="connsiteX84" fmla="*/ 5943601 w 12192000"/>
              <a:gd name="connsiteY84" fmla="*/ 2137719 h 3482342"/>
              <a:gd name="connsiteX85" fmla="*/ 5898141 w 12192000"/>
              <a:gd name="connsiteY85" fmla="*/ 2144806 h 3482342"/>
              <a:gd name="connsiteX86" fmla="*/ 5855337 w 12192000"/>
              <a:gd name="connsiteY86" fmla="*/ 2137719 h 3482342"/>
              <a:gd name="connsiteX87" fmla="*/ 5817682 w 12192000"/>
              <a:gd name="connsiteY87" fmla="*/ 2157358 h 3482342"/>
              <a:gd name="connsiteX88" fmla="*/ 5735300 w 12192000"/>
              <a:gd name="connsiteY88" fmla="*/ 2158902 h 3482342"/>
              <a:gd name="connsiteX89" fmla="*/ 5591469 w 12192000"/>
              <a:gd name="connsiteY89" fmla="*/ 2178389 h 3482342"/>
              <a:gd name="connsiteX90" fmla="*/ 5505818 w 12192000"/>
              <a:gd name="connsiteY90" fmla="*/ 2194207 h 3482342"/>
              <a:gd name="connsiteX91" fmla="*/ 5452860 w 12192000"/>
              <a:gd name="connsiteY91" fmla="*/ 2180085 h 3482342"/>
              <a:gd name="connsiteX92" fmla="*/ 5414282 w 12192000"/>
              <a:gd name="connsiteY92" fmla="*/ 2183070 h 3482342"/>
              <a:gd name="connsiteX93" fmla="*/ 5368369 w 12192000"/>
              <a:gd name="connsiteY93" fmla="*/ 2204272 h 3482342"/>
              <a:gd name="connsiteX94" fmla="*/ 5336354 w 12192000"/>
              <a:gd name="connsiteY94" fmla="*/ 2218920 h 3482342"/>
              <a:gd name="connsiteX95" fmla="*/ 5291263 w 12192000"/>
              <a:gd name="connsiteY95" fmla="*/ 2239182 h 3482342"/>
              <a:gd name="connsiteX96" fmla="*/ 5255152 w 12192000"/>
              <a:gd name="connsiteY96" fmla="*/ 2247164 h 3482342"/>
              <a:gd name="connsiteX97" fmla="*/ 5233796 w 12192000"/>
              <a:gd name="connsiteY97" fmla="*/ 2268260 h 3482342"/>
              <a:gd name="connsiteX98" fmla="*/ 5212786 w 12192000"/>
              <a:gd name="connsiteY98" fmla="*/ 2296592 h 3482342"/>
              <a:gd name="connsiteX99" fmla="*/ 5173523 w 12192000"/>
              <a:gd name="connsiteY99" fmla="*/ 2309057 h 3482342"/>
              <a:gd name="connsiteX100" fmla="*/ 5123830 w 12192000"/>
              <a:gd name="connsiteY100" fmla="*/ 2307070 h 3482342"/>
              <a:gd name="connsiteX101" fmla="*/ 5065426 w 12192000"/>
              <a:gd name="connsiteY101" fmla="*/ 2324076 h 3482342"/>
              <a:gd name="connsiteX102" fmla="*/ 4975908 w 12192000"/>
              <a:gd name="connsiteY102" fmla="*/ 2364128 h 3482342"/>
              <a:gd name="connsiteX103" fmla="*/ 4913723 w 12192000"/>
              <a:gd name="connsiteY103" fmla="*/ 2385265 h 3482342"/>
              <a:gd name="connsiteX104" fmla="*/ 4746485 w 12192000"/>
              <a:gd name="connsiteY104" fmla="*/ 2451769 h 3482342"/>
              <a:gd name="connsiteX105" fmla="*/ 4681588 w 12192000"/>
              <a:gd name="connsiteY105" fmla="*/ 2467494 h 3482342"/>
              <a:gd name="connsiteX106" fmla="*/ 1783655 w 12192000"/>
              <a:gd name="connsiteY106" fmla="*/ 3163860 h 3482342"/>
              <a:gd name="connsiteX107" fmla="*/ 1325955 w 12192000"/>
              <a:gd name="connsiteY107" fmla="*/ 3176692 h 3482342"/>
              <a:gd name="connsiteX108" fmla="*/ 1190384 w 12192000"/>
              <a:gd name="connsiteY108" fmla="*/ 3203504 h 3482342"/>
              <a:gd name="connsiteX109" fmla="*/ 1094537 w 12192000"/>
              <a:gd name="connsiteY109" fmla="*/ 3229469 h 3482342"/>
              <a:gd name="connsiteX110" fmla="*/ 779276 w 12192000"/>
              <a:gd name="connsiteY110" fmla="*/ 3327290 h 3482342"/>
              <a:gd name="connsiteX111" fmla="*/ 600378 w 12192000"/>
              <a:gd name="connsiteY111" fmla="*/ 3335250 h 3482342"/>
              <a:gd name="connsiteX112" fmla="*/ 493457 w 12192000"/>
              <a:gd name="connsiteY112" fmla="*/ 3365044 h 3482342"/>
              <a:gd name="connsiteX113" fmla="*/ 349402 w 12192000"/>
              <a:gd name="connsiteY113" fmla="*/ 3380897 h 3482342"/>
              <a:gd name="connsiteX114" fmla="*/ 192183 w 12192000"/>
              <a:gd name="connsiteY114" fmla="*/ 3460075 h 3482342"/>
              <a:gd name="connsiteX115" fmla="*/ 46713 w 12192000"/>
              <a:gd name="connsiteY115" fmla="*/ 3462986 h 3482342"/>
              <a:gd name="connsiteX116" fmla="*/ 2765 w 12192000"/>
              <a:gd name="connsiteY116" fmla="*/ 3480770 h 3482342"/>
              <a:gd name="connsiteX117" fmla="*/ 0 w 12192000"/>
              <a:gd name="connsiteY117" fmla="*/ 3482342 h 3482342"/>
              <a:gd name="connsiteX118" fmla="*/ 0 w 12192000"/>
              <a:gd name="connsiteY118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75804 w 12192000"/>
              <a:gd name="connsiteY19" fmla="*/ 1067977 h 3482342"/>
              <a:gd name="connsiteX20" fmla="*/ 11120819 w 12192000"/>
              <a:gd name="connsiteY20" fmla="*/ 1126133 h 3482342"/>
              <a:gd name="connsiteX21" fmla="*/ 11028687 w 12192000"/>
              <a:gd name="connsiteY21" fmla="*/ 1199018 h 3482342"/>
              <a:gd name="connsiteX22" fmla="*/ 10960443 w 12192000"/>
              <a:gd name="connsiteY22" fmla="*/ 1244502 h 3482342"/>
              <a:gd name="connsiteX23" fmla="*/ 10850998 w 12192000"/>
              <a:gd name="connsiteY23" fmla="*/ 1269215 h 3482342"/>
              <a:gd name="connsiteX24" fmla="*/ 10815658 w 12192000"/>
              <a:gd name="connsiteY24" fmla="*/ 1287849 h 3482342"/>
              <a:gd name="connsiteX25" fmla="*/ 10679906 w 12192000"/>
              <a:gd name="connsiteY25" fmla="*/ 1324988 h 3482342"/>
              <a:gd name="connsiteX26" fmla="*/ 10636304 w 12192000"/>
              <a:gd name="connsiteY26" fmla="*/ 1317928 h 3482342"/>
              <a:gd name="connsiteX27" fmla="*/ 10603863 w 12192000"/>
              <a:gd name="connsiteY27" fmla="*/ 1346886 h 3482342"/>
              <a:gd name="connsiteX28" fmla="*/ 10573203 w 12192000"/>
              <a:gd name="connsiteY28" fmla="*/ 1351996 h 3482342"/>
              <a:gd name="connsiteX29" fmla="*/ 10513263 w 12192000"/>
              <a:gd name="connsiteY29" fmla="*/ 1350756 h 3482342"/>
              <a:gd name="connsiteX30" fmla="*/ 10464012 w 12192000"/>
              <a:gd name="connsiteY30" fmla="*/ 1391778 h 3482342"/>
              <a:gd name="connsiteX31" fmla="*/ 10405409 w 12192000"/>
              <a:gd name="connsiteY31" fmla="*/ 1422789 h 3482342"/>
              <a:gd name="connsiteX32" fmla="*/ 10370530 w 12192000"/>
              <a:gd name="connsiteY32" fmla="*/ 1441596 h 3482342"/>
              <a:gd name="connsiteX33" fmla="*/ 10314361 w 12192000"/>
              <a:gd name="connsiteY33" fmla="*/ 1466924 h 3482342"/>
              <a:gd name="connsiteX34" fmla="*/ 10264922 w 12192000"/>
              <a:gd name="connsiteY34" fmla="*/ 1472107 h 3482342"/>
              <a:gd name="connsiteX35" fmla="*/ 10201385 w 12192000"/>
              <a:gd name="connsiteY35" fmla="*/ 1477515 h 3482342"/>
              <a:gd name="connsiteX36" fmla="*/ 10120184 w 12192000"/>
              <a:gd name="connsiteY36" fmla="*/ 1466924 h 3482342"/>
              <a:gd name="connsiteX37" fmla="*/ 10058690 w 12192000"/>
              <a:gd name="connsiteY37" fmla="*/ 1474888 h 3482342"/>
              <a:gd name="connsiteX38" fmla="*/ 10004424 w 12192000"/>
              <a:gd name="connsiteY38" fmla="*/ 1489801 h 3482342"/>
              <a:gd name="connsiteX39" fmla="*/ 9999951 w 12192000"/>
              <a:gd name="connsiteY39" fmla="*/ 1499127 h 3482342"/>
              <a:gd name="connsiteX40" fmla="*/ 9845462 w 12192000"/>
              <a:gd name="connsiteY40" fmla="*/ 1548192 h 3482342"/>
              <a:gd name="connsiteX41" fmla="*/ 9736156 w 12192000"/>
              <a:gd name="connsiteY41" fmla="*/ 1581928 h 3482342"/>
              <a:gd name="connsiteX42" fmla="*/ 9693355 w 12192000"/>
              <a:gd name="connsiteY42" fmla="*/ 1602632 h 3482342"/>
              <a:gd name="connsiteX43" fmla="*/ 9664242 w 12192000"/>
              <a:gd name="connsiteY43" fmla="*/ 1622075 h 3482342"/>
              <a:gd name="connsiteX44" fmla="*/ 9579195 w 12192000"/>
              <a:gd name="connsiteY44" fmla="*/ 1648017 h 3482342"/>
              <a:gd name="connsiteX45" fmla="*/ 9433652 w 12192000"/>
              <a:gd name="connsiteY45" fmla="*/ 1681174 h 3482342"/>
              <a:gd name="connsiteX46" fmla="*/ 9403775 w 12192000"/>
              <a:gd name="connsiteY46" fmla="*/ 1690403 h 3482342"/>
              <a:gd name="connsiteX47" fmla="*/ 9382503 w 12192000"/>
              <a:gd name="connsiteY47" fmla="*/ 1706957 h 3482342"/>
              <a:gd name="connsiteX48" fmla="*/ 9381410 w 12192000"/>
              <a:gd name="connsiteY48" fmla="*/ 1718312 h 3482342"/>
              <a:gd name="connsiteX49" fmla="*/ 9365685 w 12192000"/>
              <a:gd name="connsiteY49" fmla="*/ 1724772 h 3482342"/>
              <a:gd name="connsiteX50" fmla="*/ 9278020 w 12192000"/>
              <a:gd name="connsiteY50" fmla="*/ 1741161 h 3482342"/>
              <a:gd name="connsiteX51" fmla="*/ 9217145 w 12192000"/>
              <a:gd name="connsiteY51" fmla="*/ 1771195 h 3482342"/>
              <a:gd name="connsiteX52" fmla="*/ 8955875 w 12192000"/>
              <a:gd name="connsiteY52" fmla="*/ 1796806 h 3482342"/>
              <a:gd name="connsiteX53" fmla="*/ 8648415 w 12192000"/>
              <a:gd name="connsiteY53" fmla="*/ 1878623 h 3482342"/>
              <a:gd name="connsiteX54" fmla="*/ 8495949 w 12192000"/>
              <a:gd name="connsiteY54" fmla="*/ 1902425 h 3482342"/>
              <a:gd name="connsiteX55" fmla="*/ 8236214 w 12192000"/>
              <a:gd name="connsiteY55" fmla="*/ 1909725 h 3482342"/>
              <a:gd name="connsiteX56" fmla="*/ 8132104 w 12192000"/>
              <a:gd name="connsiteY56" fmla="*/ 1895727 h 3482342"/>
              <a:gd name="connsiteX57" fmla="*/ 7918078 w 12192000"/>
              <a:gd name="connsiteY57" fmla="*/ 1862668 h 3482342"/>
              <a:gd name="connsiteX58" fmla="*/ 7817899 w 12192000"/>
              <a:gd name="connsiteY58" fmla="*/ 1862176 h 3482342"/>
              <a:gd name="connsiteX59" fmla="*/ 7768994 w 12192000"/>
              <a:gd name="connsiteY59" fmla="*/ 1855721 h 3482342"/>
              <a:gd name="connsiteX60" fmla="*/ 7618027 w 12192000"/>
              <a:gd name="connsiteY60" fmla="*/ 1830959 h 3482342"/>
              <a:gd name="connsiteX61" fmla="*/ 7449425 w 12192000"/>
              <a:gd name="connsiteY61" fmla="*/ 1810910 h 3482342"/>
              <a:gd name="connsiteX62" fmla="*/ 7342915 w 12192000"/>
              <a:gd name="connsiteY62" fmla="*/ 1819827 h 3482342"/>
              <a:gd name="connsiteX63" fmla="*/ 7255191 w 12192000"/>
              <a:gd name="connsiteY63" fmla="*/ 1834354 h 3482342"/>
              <a:gd name="connsiteX64" fmla="*/ 7131205 w 12192000"/>
              <a:gd name="connsiteY64" fmla="*/ 1845557 h 3482342"/>
              <a:gd name="connsiteX65" fmla="*/ 6941837 w 12192000"/>
              <a:gd name="connsiteY65" fmla="*/ 1840640 h 3482342"/>
              <a:gd name="connsiteX66" fmla="*/ 6837145 w 12192000"/>
              <a:gd name="connsiteY66" fmla="*/ 1870724 h 3482342"/>
              <a:gd name="connsiteX67" fmla="*/ 6753991 w 12192000"/>
              <a:gd name="connsiteY67" fmla="*/ 1860969 h 3482342"/>
              <a:gd name="connsiteX68" fmla="*/ 6727754 w 12192000"/>
              <a:gd name="connsiteY68" fmla="*/ 1882372 h 3482342"/>
              <a:gd name="connsiteX69" fmla="*/ 6723371 w 12192000"/>
              <a:gd name="connsiteY69" fmla="*/ 1886494 h 3482342"/>
              <a:gd name="connsiteX70" fmla="*/ 6702779 w 12192000"/>
              <a:gd name="connsiteY70" fmla="*/ 1893601 h 3482342"/>
              <a:gd name="connsiteX71" fmla="*/ 6686657 w 12192000"/>
              <a:gd name="connsiteY71" fmla="*/ 1907344 h 3482342"/>
              <a:gd name="connsiteX72" fmla="*/ 6651330 w 12192000"/>
              <a:gd name="connsiteY72" fmla="*/ 1922921 h 3482342"/>
              <a:gd name="connsiteX73" fmla="*/ 6622958 w 12192000"/>
              <a:gd name="connsiteY73" fmla="*/ 1936255 h 3482342"/>
              <a:gd name="connsiteX74" fmla="*/ 6522602 w 12192000"/>
              <a:gd name="connsiteY74" fmla="*/ 1954133 h 3482342"/>
              <a:gd name="connsiteX75" fmla="*/ 6444344 w 12192000"/>
              <a:gd name="connsiteY75" fmla="*/ 1969663 h 3482342"/>
              <a:gd name="connsiteX76" fmla="*/ 6409626 w 12192000"/>
              <a:gd name="connsiteY76" fmla="*/ 1978846 h 3482342"/>
              <a:gd name="connsiteX77" fmla="*/ 6333446 w 12192000"/>
              <a:gd name="connsiteY77" fmla="*/ 1997163 h 3482342"/>
              <a:gd name="connsiteX78" fmla="*/ 6294933 w 12192000"/>
              <a:gd name="connsiteY78" fmla="*/ 2019412 h 3482342"/>
              <a:gd name="connsiteX79" fmla="*/ 6238719 w 12192000"/>
              <a:gd name="connsiteY79" fmla="*/ 2042547 h 3482342"/>
              <a:gd name="connsiteX80" fmla="*/ 6187205 w 12192000"/>
              <a:gd name="connsiteY80" fmla="*/ 2060048 h 3482342"/>
              <a:gd name="connsiteX81" fmla="*/ 6138780 w 12192000"/>
              <a:gd name="connsiteY81" fmla="*/ 2081918 h 3482342"/>
              <a:gd name="connsiteX82" fmla="*/ 6120125 w 12192000"/>
              <a:gd name="connsiteY82" fmla="*/ 2109475 h 3482342"/>
              <a:gd name="connsiteX83" fmla="*/ 6056576 w 12192000"/>
              <a:gd name="connsiteY83" fmla="*/ 2120066 h 3482342"/>
              <a:gd name="connsiteX84" fmla="*/ 5993794 w 12192000"/>
              <a:gd name="connsiteY84" fmla="*/ 2122569 h 3482342"/>
              <a:gd name="connsiteX85" fmla="*/ 5943601 w 12192000"/>
              <a:gd name="connsiteY85" fmla="*/ 2137719 h 3482342"/>
              <a:gd name="connsiteX86" fmla="*/ 5898141 w 12192000"/>
              <a:gd name="connsiteY86" fmla="*/ 2144806 h 3482342"/>
              <a:gd name="connsiteX87" fmla="*/ 5855337 w 12192000"/>
              <a:gd name="connsiteY87" fmla="*/ 2137719 h 3482342"/>
              <a:gd name="connsiteX88" fmla="*/ 5817682 w 12192000"/>
              <a:gd name="connsiteY88" fmla="*/ 2157358 h 3482342"/>
              <a:gd name="connsiteX89" fmla="*/ 5735300 w 12192000"/>
              <a:gd name="connsiteY89" fmla="*/ 2158902 h 3482342"/>
              <a:gd name="connsiteX90" fmla="*/ 5591469 w 12192000"/>
              <a:gd name="connsiteY90" fmla="*/ 2178389 h 3482342"/>
              <a:gd name="connsiteX91" fmla="*/ 5505818 w 12192000"/>
              <a:gd name="connsiteY91" fmla="*/ 2194207 h 3482342"/>
              <a:gd name="connsiteX92" fmla="*/ 5452860 w 12192000"/>
              <a:gd name="connsiteY92" fmla="*/ 2180085 h 3482342"/>
              <a:gd name="connsiteX93" fmla="*/ 5414282 w 12192000"/>
              <a:gd name="connsiteY93" fmla="*/ 2183070 h 3482342"/>
              <a:gd name="connsiteX94" fmla="*/ 5368369 w 12192000"/>
              <a:gd name="connsiteY94" fmla="*/ 2204272 h 3482342"/>
              <a:gd name="connsiteX95" fmla="*/ 5336354 w 12192000"/>
              <a:gd name="connsiteY95" fmla="*/ 2218920 h 3482342"/>
              <a:gd name="connsiteX96" fmla="*/ 5291263 w 12192000"/>
              <a:gd name="connsiteY96" fmla="*/ 2239182 h 3482342"/>
              <a:gd name="connsiteX97" fmla="*/ 5255152 w 12192000"/>
              <a:gd name="connsiteY97" fmla="*/ 2247164 h 3482342"/>
              <a:gd name="connsiteX98" fmla="*/ 5233796 w 12192000"/>
              <a:gd name="connsiteY98" fmla="*/ 2268260 h 3482342"/>
              <a:gd name="connsiteX99" fmla="*/ 5212786 w 12192000"/>
              <a:gd name="connsiteY99" fmla="*/ 2296592 h 3482342"/>
              <a:gd name="connsiteX100" fmla="*/ 5173523 w 12192000"/>
              <a:gd name="connsiteY100" fmla="*/ 2309057 h 3482342"/>
              <a:gd name="connsiteX101" fmla="*/ 5123830 w 12192000"/>
              <a:gd name="connsiteY101" fmla="*/ 2307070 h 3482342"/>
              <a:gd name="connsiteX102" fmla="*/ 5065426 w 12192000"/>
              <a:gd name="connsiteY102" fmla="*/ 2324076 h 3482342"/>
              <a:gd name="connsiteX103" fmla="*/ 4975908 w 12192000"/>
              <a:gd name="connsiteY103" fmla="*/ 2364128 h 3482342"/>
              <a:gd name="connsiteX104" fmla="*/ 4913723 w 12192000"/>
              <a:gd name="connsiteY104" fmla="*/ 2385265 h 3482342"/>
              <a:gd name="connsiteX105" fmla="*/ 4746485 w 12192000"/>
              <a:gd name="connsiteY105" fmla="*/ 2451769 h 3482342"/>
              <a:gd name="connsiteX106" fmla="*/ 4681588 w 12192000"/>
              <a:gd name="connsiteY106" fmla="*/ 2467494 h 3482342"/>
              <a:gd name="connsiteX107" fmla="*/ 1783655 w 12192000"/>
              <a:gd name="connsiteY107" fmla="*/ 3163860 h 3482342"/>
              <a:gd name="connsiteX108" fmla="*/ 1325955 w 12192000"/>
              <a:gd name="connsiteY108" fmla="*/ 3176692 h 3482342"/>
              <a:gd name="connsiteX109" fmla="*/ 1190384 w 12192000"/>
              <a:gd name="connsiteY109" fmla="*/ 3203504 h 3482342"/>
              <a:gd name="connsiteX110" fmla="*/ 1094537 w 12192000"/>
              <a:gd name="connsiteY110" fmla="*/ 3229469 h 3482342"/>
              <a:gd name="connsiteX111" fmla="*/ 779276 w 12192000"/>
              <a:gd name="connsiteY111" fmla="*/ 3327290 h 3482342"/>
              <a:gd name="connsiteX112" fmla="*/ 600378 w 12192000"/>
              <a:gd name="connsiteY112" fmla="*/ 3335250 h 3482342"/>
              <a:gd name="connsiteX113" fmla="*/ 493457 w 12192000"/>
              <a:gd name="connsiteY113" fmla="*/ 3365044 h 3482342"/>
              <a:gd name="connsiteX114" fmla="*/ 349402 w 12192000"/>
              <a:gd name="connsiteY114" fmla="*/ 3380897 h 3482342"/>
              <a:gd name="connsiteX115" fmla="*/ 192183 w 12192000"/>
              <a:gd name="connsiteY115" fmla="*/ 3460075 h 3482342"/>
              <a:gd name="connsiteX116" fmla="*/ 46713 w 12192000"/>
              <a:gd name="connsiteY116" fmla="*/ 3462986 h 3482342"/>
              <a:gd name="connsiteX117" fmla="*/ 2765 w 12192000"/>
              <a:gd name="connsiteY117" fmla="*/ 3480770 h 3482342"/>
              <a:gd name="connsiteX118" fmla="*/ 0 w 12192000"/>
              <a:gd name="connsiteY118" fmla="*/ 3482342 h 3482342"/>
              <a:gd name="connsiteX119" fmla="*/ 0 w 12192000"/>
              <a:gd name="connsiteY119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6987 w 12192000"/>
              <a:gd name="connsiteY18" fmla="*/ 1000897 h 3482342"/>
              <a:gd name="connsiteX19" fmla="*/ 11193568 w 12192000"/>
              <a:gd name="connsiteY19" fmla="*/ 1039464 h 3482342"/>
              <a:gd name="connsiteX20" fmla="*/ 11175804 w 12192000"/>
              <a:gd name="connsiteY20" fmla="*/ 1067977 h 3482342"/>
              <a:gd name="connsiteX21" fmla="*/ 11120819 w 12192000"/>
              <a:gd name="connsiteY21" fmla="*/ 1126133 h 3482342"/>
              <a:gd name="connsiteX22" fmla="*/ 11028687 w 12192000"/>
              <a:gd name="connsiteY22" fmla="*/ 1199018 h 3482342"/>
              <a:gd name="connsiteX23" fmla="*/ 10960443 w 12192000"/>
              <a:gd name="connsiteY23" fmla="*/ 1244502 h 3482342"/>
              <a:gd name="connsiteX24" fmla="*/ 10850998 w 12192000"/>
              <a:gd name="connsiteY24" fmla="*/ 1269215 h 3482342"/>
              <a:gd name="connsiteX25" fmla="*/ 10815658 w 12192000"/>
              <a:gd name="connsiteY25" fmla="*/ 1287849 h 3482342"/>
              <a:gd name="connsiteX26" fmla="*/ 10679906 w 12192000"/>
              <a:gd name="connsiteY26" fmla="*/ 1324988 h 3482342"/>
              <a:gd name="connsiteX27" fmla="*/ 10636304 w 12192000"/>
              <a:gd name="connsiteY27" fmla="*/ 1317928 h 3482342"/>
              <a:gd name="connsiteX28" fmla="*/ 10603863 w 12192000"/>
              <a:gd name="connsiteY28" fmla="*/ 1346886 h 3482342"/>
              <a:gd name="connsiteX29" fmla="*/ 10573203 w 12192000"/>
              <a:gd name="connsiteY29" fmla="*/ 1351996 h 3482342"/>
              <a:gd name="connsiteX30" fmla="*/ 10513263 w 12192000"/>
              <a:gd name="connsiteY30" fmla="*/ 1350756 h 3482342"/>
              <a:gd name="connsiteX31" fmla="*/ 10464012 w 12192000"/>
              <a:gd name="connsiteY31" fmla="*/ 1391778 h 3482342"/>
              <a:gd name="connsiteX32" fmla="*/ 10405409 w 12192000"/>
              <a:gd name="connsiteY32" fmla="*/ 1422789 h 3482342"/>
              <a:gd name="connsiteX33" fmla="*/ 10370530 w 12192000"/>
              <a:gd name="connsiteY33" fmla="*/ 1441596 h 3482342"/>
              <a:gd name="connsiteX34" fmla="*/ 10314361 w 12192000"/>
              <a:gd name="connsiteY34" fmla="*/ 1466924 h 3482342"/>
              <a:gd name="connsiteX35" fmla="*/ 10264922 w 12192000"/>
              <a:gd name="connsiteY35" fmla="*/ 1472107 h 3482342"/>
              <a:gd name="connsiteX36" fmla="*/ 10201385 w 12192000"/>
              <a:gd name="connsiteY36" fmla="*/ 1477515 h 3482342"/>
              <a:gd name="connsiteX37" fmla="*/ 10120184 w 12192000"/>
              <a:gd name="connsiteY37" fmla="*/ 1466924 h 3482342"/>
              <a:gd name="connsiteX38" fmla="*/ 10058690 w 12192000"/>
              <a:gd name="connsiteY38" fmla="*/ 1474888 h 3482342"/>
              <a:gd name="connsiteX39" fmla="*/ 10004424 w 12192000"/>
              <a:gd name="connsiteY39" fmla="*/ 1489801 h 3482342"/>
              <a:gd name="connsiteX40" fmla="*/ 9999951 w 12192000"/>
              <a:gd name="connsiteY40" fmla="*/ 1499127 h 3482342"/>
              <a:gd name="connsiteX41" fmla="*/ 9845462 w 12192000"/>
              <a:gd name="connsiteY41" fmla="*/ 1548192 h 3482342"/>
              <a:gd name="connsiteX42" fmla="*/ 9736156 w 12192000"/>
              <a:gd name="connsiteY42" fmla="*/ 1581928 h 3482342"/>
              <a:gd name="connsiteX43" fmla="*/ 9693355 w 12192000"/>
              <a:gd name="connsiteY43" fmla="*/ 1602632 h 3482342"/>
              <a:gd name="connsiteX44" fmla="*/ 9664242 w 12192000"/>
              <a:gd name="connsiteY44" fmla="*/ 1622075 h 3482342"/>
              <a:gd name="connsiteX45" fmla="*/ 9579195 w 12192000"/>
              <a:gd name="connsiteY45" fmla="*/ 1648017 h 3482342"/>
              <a:gd name="connsiteX46" fmla="*/ 9433652 w 12192000"/>
              <a:gd name="connsiteY46" fmla="*/ 1681174 h 3482342"/>
              <a:gd name="connsiteX47" fmla="*/ 9403775 w 12192000"/>
              <a:gd name="connsiteY47" fmla="*/ 1690403 h 3482342"/>
              <a:gd name="connsiteX48" fmla="*/ 9382503 w 12192000"/>
              <a:gd name="connsiteY48" fmla="*/ 1706957 h 3482342"/>
              <a:gd name="connsiteX49" fmla="*/ 9381410 w 12192000"/>
              <a:gd name="connsiteY49" fmla="*/ 1718312 h 3482342"/>
              <a:gd name="connsiteX50" fmla="*/ 9365685 w 12192000"/>
              <a:gd name="connsiteY50" fmla="*/ 1724772 h 3482342"/>
              <a:gd name="connsiteX51" fmla="*/ 9278020 w 12192000"/>
              <a:gd name="connsiteY51" fmla="*/ 1741161 h 3482342"/>
              <a:gd name="connsiteX52" fmla="*/ 9217145 w 12192000"/>
              <a:gd name="connsiteY52" fmla="*/ 1771195 h 3482342"/>
              <a:gd name="connsiteX53" fmla="*/ 8955875 w 12192000"/>
              <a:gd name="connsiteY53" fmla="*/ 1796806 h 3482342"/>
              <a:gd name="connsiteX54" fmla="*/ 8648415 w 12192000"/>
              <a:gd name="connsiteY54" fmla="*/ 1878623 h 3482342"/>
              <a:gd name="connsiteX55" fmla="*/ 8495949 w 12192000"/>
              <a:gd name="connsiteY55" fmla="*/ 1902425 h 3482342"/>
              <a:gd name="connsiteX56" fmla="*/ 8236214 w 12192000"/>
              <a:gd name="connsiteY56" fmla="*/ 1909725 h 3482342"/>
              <a:gd name="connsiteX57" fmla="*/ 8132104 w 12192000"/>
              <a:gd name="connsiteY57" fmla="*/ 1895727 h 3482342"/>
              <a:gd name="connsiteX58" fmla="*/ 7918078 w 12192000"/>
              <a:gd name="connsiteY58" fmla="*/ 1862668 h 3482342"/>
              <a:gd name="connsiteX59" fmla="*/ 7817899 w 12192000"/>
              <a:gd name="connsiteY59" fmla="*/ 1862176 h 3482342"/>
              <a:gd name="connsiteX60" fmla="*/ 7768994 w 12192000"/>
              <a:gd name="connsiteY60" fmla="*/ 1855721 h 3482342"/>
              <a:gd name="connsiteX61" fmla="*/ 7618027 w 12192000"/>
              <a:gd name="connsiteY61" fmla="*/ 1830959 h 3482342"/>
              <a:gd name="connsiteX62" fmla="*/ 7449425 w 12192000"/>
              <a:gd name="connsiteY62" fmla="*/ 1810910 h 3482342"/>
              <a:gd name="connsiteX63" fmla="*/ 7342915 w 12192000"/>
              <a:gd name="connsiteY63" fmla="*/ 1819827 h 3482342"/>
              <a:gd name="connsiteX64" fmla="*/ 7255191 w 12192000"/>
              <a:gd name="connsiteY64" fmla="*/ 1834354 h 3482342"/>
              <a:gd name="connsiteX65" fmla="*/ 7131205 w 12192000"/>
              <a:gd name="connsiteY65" fmla="*/ 1845557 h 3482342"/>
              <a:gd name="connsiteX66" fmla="*/ 6941837 w 12192000"/>
              <a:gd name="connsiteY66" fmla="*/ 1840640 h 3482342"/>
              <a:gd name="connsiteX67" fmla="*/ 6837145 w 12192000"/>
              <a:gd name="connsiteY67" fmla="*/ 1870724 h 3482342"/>
              <a:gd name="connsiteX68" fmla="*/ 6753991 w 12192000"/>
              <a:gd name="connsiteY68" fmla="*/ 1860969 h 3482342"/>
              <a:gd name="connsiteX69" fmla="*/ 6727754 w 12192000"/>
              <a:gd name="connsiteY69" fmla="*/ 1882372 h 3482342"/>
              <a:gd name="connsiteX70" fmla="*/ 6723371 w 12192000"/>
              <a:gd name="connsiteY70" fmla="*/ 1886494 h 3482342"/>
              <a:gd name="connsiteX71" fmla="*/ 6702779 w 12192000"/>
              <a:gd name="connsiteY71" fmla="*/ 1893601 h 3482342"/>
              <a:gd name="connsiteX72" fmla="*/ 6686657 w 12192000"/>
              <a:gd name="connsiteY72" fmla="*/ 1907344 h 3482342"/>
              <a:gd name="connsiteX73" fmla="*/ 6651330 w 12192000"/>
              <a:gd name="connsiteY73" fmla="*/ 1922921 h 3482342"/>
              <a:gd name="connsiteX74" fmla="*/ 6622958 w 12192000"/>
              <a:gd name="connsiteY74" fmla="*/ 1936255 h 3482342"/>
              <a:gd name="connsiteX75" fmla="*/ 6522602 w 12192000"/>
              <a:gd name="connsiteY75" fmla="*/ 1954133 h 3482342"/>
              <a:gd name="connsiteX76" fmla="*/ 6444344 w 12192000"/>
              <a:gd name="connsiteY76" fmla="*/ 1969663 h 3482342"/>
              <a:gd name="connsiteX77" fmla="*/ 6409626 w 12192000"/>
              <a:gd name="connsiteY77" fmla="*/ 1978846 h 3482342"/>
              <a:gd name="connsiteX78" fmla="*/ 6333446 w 12192000"/>
              <a:gd name="connsiteY78" fmla="*/ 1997163 h 3482342"/>
              <a:gd name="connsiteX79" fmla="*/ 6294933 w 12192000"/>
              <a:gd name="connsiteY79" fmla="*/ 2019412 h 3482342"/>
              <a:gd name="connsiteX80" fmla="*/ 6238719 w 12192000"/>
              <a:gd name="connsiteY80" fmla="*/ 2042547 h 3482342"/>
              <a:gd name="connsiteX81" fmla="*/ 6187205 w 12192000"/>
              <a:gd name="connsiteY81" fmla="*/ 2060048 h 3482342"/>
              <a:gd name="connsiteX82" fmla="*/ 6138780 w 12192000"/>
              <a:gd name="connsiteY82" fmla="*/ 2081918 h 3482342"/>
              <a:gd name="connsiteX83" fmla="*/ 6120125 w 12192000"/>
              <a:gd name="connsiteY83" fmla="*/ 2109475 h 3482342"/>
              <a:gd name="connsiteX84" fmla="*/ 6056576 w 12192000"/>
              <a:gd name="connsiteY84" fmla="*/ 2120066 h 3482342"/>
              <a:gd name="connsiteX85" fmla="*/ 5993794 w 12192000"/>
              <a:gd name="connsiteY85" fmla="*/ 2122569 h 3482342"/>
              <a:gd name="connsiteX86" fmla="*/ 5943601 w 12192000"/>
              <a:gd name="connsiteY86" fmla="*/ 2137719 h 3482342"/>
              <a:gd name="connsiteX87" fmla="*/ 5898141 w 12192000"/>
              <a:gd name="connsiteY87" fmla="*/ 2144806 h 3482342"/>
              <a:gd name="connsiteX88" fmla="*/ 5855337 w 12192000"/>
              <a:gd name="connsiteY88" fmla="*/ 2137719 h 3482342"/>
              <a:gd name="connsiteX89" fmla="*/ 5817682 w 12192000"/>
              <a:gd name="connsiteY89" fmla="*/ 2157358 h 3482342"/>
              <a:gd name="connsiteX90" fmla="*/ 5735300 w 12192000"/>
              <a:gd name="connsiteY90" fmla="*/ 2158902 h 3482342"/>
              <a:gd name="connsiteX91" fmla="*/ 5591469 w 12192000"/>
              <a:gd name="connsiteY91" fmla="*/ 2178389 h 3482342"/>
              <a:gd name="connsiteX92" fmla="*/ 5505818 w 12192000"/>
              <a:gd name="connsiteY92" fmla="*/ 2194207 h 3482342"/>
              <a:gd name="connsiteX93" fmla="*/ 5452860 w 12192000"/>
              <a:gd name="connsiteY93" fmla="*/ 2180085 h 3482342"/>
              <a:gd name="connsiteX94" fmla="*/ 5414282 w 12192000"/>
              <a:gd name="connsiteY94" fmla="*/ 2183070 h 3482342"/>
              <a:gd name="connsiteX95" fmla="*/ 5368369 w 12192000"/>
              <a:gd name="connsiteY95" fmla="*/ 2204272 h 3482342"/>
              <a:gd name="connsiteX96" fmla="*/ 5336354 w 12192000"/>
              <a:gd name="connsiteY96" fmla="*/ 2218920 h 3482342"/>
              <a:gd name="connsiteX97" fmla="*/ 5291263 w 12192000"/>
              <a:gd name="connsiteY97" fmla="*/ 2239182 h 3482342"/>
              <a:gd name="connsiteX98" fmla="*/ 5255152 w 12192000"/>
              <a:gd name="connsiteY98" fmla="*/ 2247164 h 3482342"/>
              <a:gd name="connsiteX99" fmla="*/ 5233796 w 12192000"/>
              <a:gd name="connsiteY99" fmla="*/ 2268260 h 3482342"/>
              <a:gd name="connsiteX100" fmla="*/ 5212786 w 12192000"/>
              <a:gd name="connsiteY100" fmla="*/ 2296592 h 3482342"/>
              <a:gd name="connsiteX101" fmla="*/ 5173523 w 12192000"/>
              <a:gd name="connsiteY101" fmla="*/ 2309057 h 3482342"/>
              <a:gd name="connsiteX102" fmla="*/ 5123830 w 12192000"/>
              <a:gd name="connsiteY102" fmla="*/ 2307070 h 3482342"/>
              <a:gd name="connsiteX103" fmla="*/ 5065426 w 12192000"/>
              <a:gd name="connsiteY103" fmla="*/ 2324076 h 3482342"/>
              <a:gd name="connsiteX104" fmla="*/ 4975908 w 12192000"/>
              <a:gd name="connsiteY104" fmla="*/ 2364128 h 3482342"/>
              <a:gd name="connsiteX105" fmla="*/ 4913723 w 12192000"/>
              <a:gd name="connsiteY105" fmla="*/ 2385265 h 3482342"/>
              <a:gd name="connsiteX106" fmla="*/ 4746485 w 12192000"/>
              <a:gd name="connsiteY106" fmla="*/ 2451769 h 3482342"/>
              <a:gd name="connsiteX107" fmla="*/ 4681588 w 12192000"/>
              <a:gd name="connsiteY107" fmla="*/ 2467494 h 3482342"/>
              <a:gd name="connsiteX108" fmla="*/ 1783655 w 12192000"/>
              <a:gd name="connsiteY108" fmla="*/ 3163860 h 3482342"/>
              <a:gd name="connsiteX109" fmla="*/ 1325955 w 12192000"/>
              <a:gd name="connsiteY109" fmla="*/ 3176692 h 3482342"/>
              <a:gd name="connsiteX110" fmla="*/ 1190384 w 12192000"/>
              <a:gd name="connsiteY110" fmla="*/ 3203504 h 3482342"/>
              <a:gd name="connsiteX111" fmla="*/ 1094537 w 12192000"/>
              <a:gd name="connsiteY111" fmla="*/ 3229469 h 3482342"/>
              <a:gd name="connsiteX112" fmla="*/ 779276 w 12192000"/>
              <a:gd name="connsiteY112" fmla="*/ 3327290 h 3482342"/>
              <a:gd name="connsiteX113" fmla="*/ 600378 w 12192000"/>
              <a:gd name="connsiteY113" fmla="*/ 3335250 h 3482342"/>
              <a:gd name="connsiteX114" fmla="*/ 493457 w 12192000"/>
              <a:gd name="connsiteY114" fmla="*/ 3365044 h 3482342"/>
              <a:gd name="connsiteX115" fmla="*/ 349402 w 12192000"/>
              <a:gd name="connsiteY115" fmla="*/ 3380897 h 3482342"/>
              <a:gd name="connsiteX116" fmla="*/ 192183 w 12192000"/>
              <a:gd name="connsiteY116" fmla="*/ 3460075 h 3482342"/>
              <a:gd name="connsiteX117" fmla="*/ 46713 w 12192000"/>
              <a:gd name="connsiteY117" fmla="*/ 3462986 h 3482342"/>
              <a:gd name="connsiteX118" fmla="*/ 2765 w 12192000"/>
              <a:gd name="connsiteY118" fmla="*/ 3480770 h 3482342"/>
              <a:gd name="connsiteX119" fmla="*/ 0 w 12192000"/>
              <a:gd name="connsiteY119" fmla="*/ 3482342 h 3482342"/>
              <a:gd name="connsiteX120" fmla="*/ 0 w 12192000"/>
              <a:gd name="connsiteY120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313493 w 12192000"/>
              <a:gd name="connsiteY17" fmla="*/ 880860 h 3482342"/>
              <a:gd name="connsiteX18" fmla="*/ 11228040 w 12192000"/>
              <a:gd name="connsiteY18" fmla="*/ 958953 h 3482342"/>
              <a:gd name="connsiteX19" fmla="*/ 11196987 w 12192000"/>
              <a:gd name="connsiteY19" fmla="*/ 1000897 h 3482342"/>
              <a:gd name="connsiteX20" fmla="*/ 11193568 w 12192000"/>
              <a:gd name="connsiteY20" fmla="*/ 1039464 h 3482342"/>
              <a:gd name="connsiteX21" fmla="*/ 11175804 w 12192000"/>
              <a:gd name="connsiteY21" fmla="*/ 1067977 h 3482342"/>
              <a:gd name="connsiteX22" fmla="*/ 11120819 w 12192000"/>
              <a:gd name="connsiteY22" fmla="*/ 1126133 h 3482342"/>
              <a:gd name="connsiteX23" fmla="*/ 11028687 w 12192000"/>
              <a:gd name="connsiteY23" fmla="*/ 1199018 h 3482342"/>
              <a:gd name="connsiteX24" fmla="*/ 10960443 w 12192000"/>
              <a:gd name="connsiteY24" fmla="*/ 1244502 h 3482342"/>
              <a:gd name="connsiteX25" fmla="*/ 10850998 w 12192000"/>
              <a:gd name="connsiteY25" fmla="*/ 1269215 h 3482342"/>
              <a:gd name="connsiteX26" fmla="*/ 10815658 w 12192000"/>
              <a:gd name="connsiteY26" fmla="*/ 1287849 h 3482342"/>
              <a:gd name="connsiteX27" fmla="*/ 10679906 w 12192000"/>
              <a:gd name="connsiteY27" fmla="*/ 1324988 h 3482342"/>
              <a:gd name="connsiteX28" fmla="*/ 10636304 w 12192000"/>
              <a:gd name="connsiteY28" fmla="*/ 1317928 h 3482342"/>
              <a:gd name="connsiteX29" fmla="*/ 10603863 w 12192000"/>
              <a:gd name="connsiteY29" fmla="*/ 1346886 h 3482342"/>
              <a:gd name="connsiteX30" fmla="*/ 10573203 w 12192000"/>
              <a:gd name="connsiteY30" fmla="*/ 1351996 h 3482342"/>
              <a:gd name="connsiteX31" fmla="*/ 10513263 w 12192000"/>
              <a:gd name="connsiteY31" fmla="*/ 1350756 h 3482342"/>
              <a:gd name="connsiteX32" fmla="*/ 10464012 w 12192000"/>
              <a:gd name="connsiteY32" fmla="*/ 1391778 h 3482342"/>
              <a:gd name="connsiteX33" fmla="*/ 10405409 w 12192000"/>
              <a:gd name="connsiteY33" fmla="*/ 1422789 h 3482342"/>
              <a:gd name="connsiteX34" fmla="*/ 10370530 w 12192000"/>
              <a:gd name="connsiteY34" fmla="*/ 1441596 h 3482342"/>
              <a:gd name="connsiteX35" fmla="*/ 10314361 w 12192000"/>
              <a:gd name="connsiteY35" fmla="*/ 1466924 h 3482342"/>
              <a:gd name="connsiteX36" fmla="*/ 10264922 w 12192000"/>
              <a:gd name="connsiteY36" fmla="*/ 1472107 h 3482342"/>
              <a:gd name="connsiteX37" fmla="*/ 10201385 w 12192000"/>
              <a:gd name="connsiteY37" fmla="*/ 1477515 h 3482342"/>
              <a:gd name="connsiteX38" fmla="*/ 10120184 w 12192000"/>
              <a:gd name="connsiteY38" fmla="*/ 1466924 h 3482342"/>
              <a:gd name="connsiteX39" fmla="*/ 10058690 w 12192000"/>
              <a:gd name="connsiteY39" fmla="*/ 1474888 h 3482342"/>
              <a:gd name="connsiteX40" fmla="*/ 10004424 w 12192000"/>
              <a:gd name="connsiteY40" fmla="*/ 1489801 h 3482342"/>
              <a:gd name="connsiteX41" fmla="*/ 9999951 w 12192000"/>
              <a:gd name="connsiteY41" fmla="*/ 1499127 h 3482342"/>
              <a:gd name="connsiteX42" fmla="*/ 9845462 w 12192000"/>
              <a:gd name="connsiteY42" fmla="*/ 1548192 h 3482342"/>
              <a:gd name="connsiteX43" fmla="*/ 9736156 w 12192000"/>
              <a:gd name="connsiteY43" fmla="*/ 1581928 h 3482342"/>
              <a:gd name="connsiteX44" fmla="*/ 9693355 w 12192000"/>
              <a:gd name="connsiteY44" fmla="*/ 1602632 h 3482342"/>
              <a:gd name="connsiteX45" fmla="*/ 9664242 w 12192000"/>
              <a:gd name="connsiteY45" fmla="*/ 1622075 h 3482342"/>
              <a:gd name="connsiteX46" fmla="*/ 9579195 w 12192000"/>
              <a:gd name="connsiteY46" fmla="*/ 1648017 h 3482342"/>
              <a:gd name="connsiteX47" fmla="*/ 9433652 w 12192000"/>
              <a:gd name="connsiteY47" fmla="*/ 1681174 h 3482342"/>
              <a:gd name="connsiteX48" fmla="*/ 9403775 w 12192000"/>
              <a:gd name="connsiteY48" fmla="*/ 1690403 h 3482342"/>
              <a:gd name="connsiteX49" fmla="*/ 9382503 w 12192000"/>
              <a:gd name="connsiteY49" fmla="*/ 1706957 h 3482342"/>
              <a:gd name="connsiteX50" fmla="*/ 9381410 w 12192000"/>
              <a:gd name="connsiteY50" fmla="*/ 1718312 h 3482342"/>
              <a:gd name="connsiteX51" fmla="*/ 9365685 w 12192000"/>
              <a:gd name="connsiteY51" fmla="*/ 1724772 h 3482342"/>
              <a:gd name="connsiteX52" fmla="*/ 9278020 w 12192000"/>
              <a:gd name="connsiteY52" fmla="*/ 1741161 h 3482342"/>
              <a:gd name="connsiteX53" fmla="*/ 9217145 w 12192000"/>
              <a:gd name="connsiteY53" fmla="*/ 1771195 h 3482342"/>
              <a:gd name="connsiteX54" fmla="*/ 8955875 w 12192000"/>
              <a:gd name="connsiteY54" fmla="*/ 1796806 h 3482342"/>
              <a:gd name="connsiteX55" fmla="*/ 8648415 w 12192000"/>
              <a:gd name="connsiteY55" fmla="*/ 1878623 h 3482342"/>
              <a:gd name="connsiteX56" fmla="*/ 8495949 w 12192000"/>
              <a:gd name="connsiteY56" fmla="*/ 1902425 h 3482342"/>
              <a:gd name="connsiteX57" fmla="*/ 8236214 w 12192000"/>
              <a:gd name="connsiteY57" fmla="*/ 1909725 h 3482342"/>
              <a:gd name="connsiteX58" fmla="*/ 8132104 w 12192000"/>
              <a:gd name="connsiteY58" fmla="*/ 1895727 h 3482342"/>
              <a:gd name="connsiteX59" fmla="*/ 7918078 w 12192000"/>
              <a:gd name="connsiteY59" fmla="*/ 1862668 h 3482342"/>
              <a:gd name="connsiteX60" fmla="*/ 7817899 w 12192000"/>
              <a:gd name="connsiteY60" fmla="*/ 1862176 h 3482342"/>
              <a:gd name="connsiteX61" fmla="*/ 7768994 w 12192000"/>
              <a:gd name="connsiteY61" fmla="*/ 1855721 h 3482342"/>
              <a:gd name="connsiteX62" fmla="*/ 7618027 w 12192000"/>
              <a:gd name="connsiteY62" fmla="*/ 1830959 h 3482342"/>
              <a:gd name="connsiteX63" fmla="*/ 7449425 w 12192000"/>
              <a:gd name="connsiteY63" fmla="*/ 1810910 h 3482342"/>
              <a:gd name="connsiteX64" fmla="*/ 7342915 w 12192000"/>
              <a:gd name="connsiteY64" fmla="*/ 1819827 h 3482342"/>
              <a:gd name="connsiteX65" fmla="*/ 7255191 w 12192000"/>
              <a:gd name="connsiteY65" fmla="*/ 1834354 h 3482342"/>
              <a:gd name="connsiteX66" fmla="*/ 7131205 w 12192000"/>
              <a:gd name="connsiteY66" fmla="*/ 1845557 h 3482342"/>
              <a:gd name="connsiteX67" fmla="*/ 6941837 w 12192000"/>
              <a:gd name="connsiteY67" fmla="*/ 1840640 h 3482342"/>
              <a:gd name="connsiteX68" fmla="*/ 6837145 w 12192000"/>
              <a:gd name="connsiteY68" fmla="*/ 1870724 h 3482342"/>
              <a:gd name="connsiteX69" fmla="*/ 6753991 w 12192000"/>
              <a:gd name="connsiteY69" fmla="*/ 1860969 h 3482342"/>
              <a:gd name="connsiteX70" fmla="*/ 6727754 w 12192000"/>
              <a:gd name="connsiteY70" fmla="*/ 1882372 h 3482342"/>
              <a:gd name="connsiteX71" fmla="*/ 6723371 w 12192000"/>
              <a:gd name="connsiteY71" fmla="*/ 1886494 h 3482342"/>
              <a:gd name="connsiteX72" fmla="*/ 6702779 w 12192000"/>
              <a:gd name="connsiteY72" fmla="*/ 1893601 h 3482342"/>
              <a:gd name="connsiteX73" fmla="*/ 6686657 w 12192000"/>
              <a:gd name="connsiteY73" fmla="*/ 1907344 h 3482342"/>
              <a:gd name="connsiteX74" fmla="*/ 6651330 w 12192000"/>
              <a:gd name="connsiteY74" fmla="*/ 1922921 h 3482342"/>
              <a:gd name="connsiteX75" fmla="*/ 6622958 w 12192000"/>
              <a:gd name="connsiteY75" fmla="*/ 1936255 h 3482342"/>
              <a:gd name="connsiteX76" fmla="*/ 6522602 w 12192000"/>
              <a:gd name="connsiteY76" fmla="*/ 1954133 h 3482342"/>
              <a:gd name="connsiteX77" fmla="*/ 6444344 w 12192000"/>
              <a:gd name="connsiteY77" fmla="*/ 1969663 h 3482342"/>
              <a:gd name="connsiteX78" fmla="*/ 6409626 w 12192000"/>
              <a:gd name="connsiteY78" fmla="*/ 1978846 h 3482342"/>
              <a:gd name="connsiteX79" fmla="*/ 6333446 w 12192000"/>
              <a:gd name="connsiteY79" fmla="*/ 1997163 h 3482342"/>
              <a:gd name="connsiteX80" fmla="*/ 6294933 w 12192000"/>
              <a:gd name="connsiteY80" fmla="*/ 2019412 h 3482342"/>
              <a:gd name="connsiteX81" fmla="*/ 6238719 w 12192000"/>
              <a:gd name="connsiteY81" fmla="*/ 2042547 h 3482342"/>
              <a:gd name="connsiteX82" fmla="*/ 6187205 w 12192000"/>
              <a:gd name="connsiteY82" fmla="*/ 2060048 h 3482342"/>
              <a:gd name="connsiteX83" fmla="*/ 6138780 w 12192000"/>
              <a:gd name="connsiteY83" fmla="*/ 2081918 h 3482342"/>
              <a:gd name="connsiteX84" fmla="*/ 6120125 w 12192000"/>
              <a:gd name="connsiteY84" fmla="*/ 2109475 h 3482342"/>
              <a:gd name="connsiteX85" fmla="*/ 6056576 w 12192000"/>
              <a:gd name="connsiteY85" fmla="*/ 2120066 h 3482342"/>
              <a:gd name="connsiteX86" fmla="*/ 5993794 w 12192000"/>
              <a:gd name="connsiteY86" fmla="*/ 2122569 h 3482342"/>
              <a:gd name="connsiteX87" fmla="*/ 5943601 w 12192000"/>
              <a:gd name="connsiteY87" fmla="*/ 2137719 h 3482342"/>
              <a:gd name="connsiteX88" fmla="*/ 5898141 w 12192000"/>
              <a:gd name="connsiteY88" fmla="*/ 2144806 h 3482342"/>
              <a:gd name="connsiteX89" fmla="*/ 5855337 w 12192000"/>
              <a:gd name="connsiteY89" fmla="*/ 2137719 h 3482342"/>
              <a:gd name="connsiteX90" fmla="*/ 5817682 w 12192000"/>
              <a:gd name="connsiteY90" fmla="*/ 2157358 h 3482342"/>
              <a:gd name="connsiteX91" fmla="*/ 5735300 w 12192000"/>
              <a:gd name="connsiteY91" fmla="*/ 2158902 h 3482342"/>
              <a:gd name="connsiteX92" fmla="*/ 5591469 w 12192000"/>
              <a:gd name="connsiteY92" fmla="*/ 2178389 h 3482342"/>
              <a:gd name="connsiteX93" fmla="*/ 5505818 w 12192000"/>
              <a:gd name="connsiteY93" fmla="*/ 2194207 h 3482342"/>
              <a:gd name="connsiteX94" fmla="*/ 5452860 w 12192000"/>
              <a:gd name="connsiteY94" fmla="*/ 2180085 h 3482342"/>
              <a:gd name="connsiteX95" fmla="*/ 5414282 w 12192000"/>
              <a:gd name="connsiteY95" fmla="*/ 2183070 h 3482342"/>
              <a:gd name="connsiteX96" fmla="*/ 5368369 w 12192000"/>
              <a:gd name="connsiteY96" fmla="*/ 2204272 h 3482342"/>
              <a:gd name="connsiteX97" fmla="*/ 5336354 w 12192000"/>
              <a:gd name="connsiteY97" fmla="*/ 2218920 h 3482342"/>
              <a:gd name="connsiteX98" fmla="*/ 5291263 w 12192000"/>
              <a:gd name="connsiteY98" fmla="*/ 2239182 h 3482342"/>
              <a:gd name="connsiteX99" fmla="*/ 5255152 w 12192000"/>
              <a:gd name="connsiteY99" fmla="*/ 2247164 h 3482342"/>
              <a:gd name="connsiteX100" fmla="*/ 5233796 w 12192000"/>
              <a:gd name="connsiteY100" fmla="*/ 2268260 h 3482342"/>
              <a:gd name="connsiteX101" fmla="*/ 5212786 w 12192000"/>
              <a:gd name="connsiteY101" fmla="*/ 2296592 h 3482342"/>
              <a:gd name="connsiteX102" fmla="*/ 5173523 w 12192000"/>
              <a:gd name="connsiteY102" fmla="*/ 2309057 h 3482342"/>
              <a:gd name="connsiteX103" fmla="*/ 5123830 w 12192000"/>
              <a:gd name="connsiteY103" fmla="*/ 2307070 h 3482342"/>
              <a:gd name="connsiteX104" fmla="*/ 5065426 w 12192000"/>
              <a:gd name="connsiteY104" fmla="*/ 2324076 h 3482342"/>
              <a:gd name="connsiteX105" fmla="*/ 4975908 w 12192000"/>
              <a:gd name="connsiteY105" fmla="*/ 2364128 h 3482342"/>
              <a:gd name="connsiteX106" fmla="*/ 4913723 w 12192000"/>
              <a:gd name="connsiteY106" fmla="*/ 2385265 h 3482342"/>
              <a:gd name="connsiteX107" fmla="*/ 4746485 w 12192000"/>
              <a:gd name="connsiteY107" fmla="*/ 2451769 h 3482342"/>
              <a:gd name="connsiteX108" fmla="*/ 4681588 w 12192000"/>
              <a:gd name="connsiteY108" fmla="*/ 2467494 h 3482342"/>
              <a:gd name="connsiteX109" fmla="*/ 1783655 w 12192000"/>
              <a:gd name="connsiteY109" fmla="*/ 3163860 h 3482342"/>
              <a:gd name="connsiteX110" fmla="*/ 1325955 w 12192000"/>
              <a:gd name="connsiteY110" fmla="*/ 3176692 h 3482342"/>
              <a:gd name="connsiteX111" fmla="*/ 1190384 w 12192000"/>
              <a:gd name="connsiteY111" fmla="*/ 3203504 h 3482342"/>
              <a:gd name="connsiteX112" fmla="*/ 1094537 w 12192000"/>
              <a:gd name="connsiteY112" fmla="*/ 3229469 h 3482342"/>
              <a:gd name="connsiteX113" fmla="*/ 779276 w 12192000"/>
              <a:gd name="connsiteY113" fmla="*/ 3327290 h 3482342"/>
              <a:gd name="connsiteX114" fmla="*/ 600378 w 12192000"/>
              <a:gd name="connsiteY114" fmla="*/ 3335250 h 3482342"/>
              <a:gd name="connsiteX115" fmla="*/ 493457 w 12192000"/>
              <a:gd name="connsiteY115" fmla="*/ 3365044 h 3482342"/>
              <a:gd name="connsiteX116" fmla="*/ 349402 w 12192000"/>
              <a:gd name="connsiteY116" fmla="*/ 3380897 h 3482342"/>
              <a:gd name="connsiteX117" fmla="*/ 192183 w 12192000"/>
              <a:gd name="connsiteY117" fmla="*/ 3460075 h 3482342"/>
              <a:gd name="connsiteX118" fmla="*/ 46713 w 12192000"/>
              <a:gd name="connsiteY118" fmla="*/ 3462986 h 3482342"/>
              <a:gd name="connsiteX119" fmla="*/ 2765 w 12192000"/>
              <a:gd name="connsiteY119" fmla="*/ 3480770 h 3482342"/>
              <a:gd name="connsiteX120" fmla="*/ 0 w 12192000"/>
              <a:gd name="connsiteY120" fmla="*/ 3482342 h 3482342"/>
              <a:gd name="connsiteX121" fmla="*/ 0 w 12192000"/>
              <a:gd name="connsiteY121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313493 w 12192000"/>
              <a:gd name="connsiteY17" fmla="*/ 880860 h 3482342"/>
              <a:gd name="connsiteX18" fmla="*/ 11228040 w 12192000"/>
              <a:gd name="connsiteY18" fmla="*/ 958953 h 3482342"/>
              <a:gd name="connsiteX19" fmla="*/ 11196987 w 12192000"/>
              <a:gd name="connsiteY19" fmla="*/ 1000897 h 3482342"/>
              <a:gd name="connsiteX20" fmla="*/ 11193568 w 12192000"/>
              <a:gd name="connsiteY20" fmla="*/ 1039464 h 3482342"/>
              <a:gd name="connsiteX21" fmla="*/ 11175804 w 12192000"/>
              <a:gd name="connsiteY21" fmla="*/ 1067977 h 3482342"/>
              <a:gd name="connsiteX22" fmla="*/ 11120819 w 12192000"/>
              <a:gd name="connsiteY22" fmla="*/ 1126133 h 3482342"/>
              <a:gd name="connsiteX23" fmla="*/ 11028687 w 12192000"/>
              <a:gd name="connsiteY23" fmla="*/ 1199018 h 3482342"/>
              <a:gd name="connsiteX24" fmla="*/ 10960443 w 12192000"/>
              <a:gd name="connsiteY24" fmla="*/ 1244502 h 3482342"/>
              <a:gd name="connsiteX25" fmla="*/ 10850998 w 12192000"/>
              <a:gd name="connsiteY25" fmla="*/ 1269215 h 3482342"/>
              <a:gd name="connsiteX26" fmla="*/ 10815658 w 12192000"/>
              <a:gd name="connsiteY26" fmla="*/ 1287849 h 3482342"/>
              <a:gd name="connsiteX27" fmla="*/ 10679906 w 12192000"/>
              <a:gd name="connsiteY27" fmla="*/ 1324988 h 3482342"/>
              <a:gd name="connsiteX28" fmla="*/ 10636304 w 12192000"/>
              <a:gd name="connsiteY28" fmla="*/ 1317928 h 3482342"/>
              <a:gd name="connsiteX29" fmla="*/ 10603863 w 12192000"/>
              <a:gd name="connsiteY29" fmla="*/ 1346886 h 3482342"/>
              <a:gd name="connsiteX30" fmla="*/ 10573203 w 12192000"/>
              <a:gd name="connsiteY30" fmla="*/ 1351996 h 3482342"/>
              <a:gd name="connsiteX31" fmla="*/ 10513263 w 12192000"/>
              <a:gd name="connsiteY31" fmla="*/ 1350756 h 3482342"/>
              <a:gd name="connsiteX32" fmla="*/ 10464012 w 12192000"/>
              <a:gd name="connsiteY32" fmla="*/ 1391778 h 3482342"/>
              <a:gd name="connsiteX33" fmla="*/ 10405409 w 12192000"/>
              <a:gd name="connsiteY33" fmla="*/ 1422789 h 3482342"/>
              <a:gd name="connsiteX34" fmla="*/ 10370530 w 12192000"/>
              <a:gd name="connsiteY34" fmla="*/ 1441596 h 3482342"/>
              <a:gd name="connsiteX35" fmla="*/ 10314361 w 12192000"/>
              <a:gd name="connsiteY35" fmla="*/ 1466924 h 3482342"/>
              <a:gd name="connsiteX36" fmla="*/ 10264922 w 12192000"/>
              <a:gd name="connsiteY36" fmla="*/ 1472107 h 3482342"/>
              <a:gd name="connsiteX37" fmla="*/ 10201385 w 12192000"/>
              <a:gd name="connsiteY37" fmla="*/ 1477515 h 3482342"/>
              <a:gd name="connsiteX38" fmla="*/ 10120184 w 12192000"/>
              <a:gd name="connsiteY38" fmla="*/ 1466924 h 3482342"/>
              <a:gd name="connsiteX39" fmla="*/ 10058690 w 12192000"/>
              <a:gd name="connsiteY39" fmla="*/ 1474888 h 3482342"/>
              <a:gd name="connsiteX40" fmla="*/ 10004424 w 12192000"/>
              <a:gd name="connsiteY40" fmla="*/ 1489801 h 3482342"/>
              <a:gd name="connsiteX41" fmla="*/ 9999951 w 12192000"/>
              <a:gd name="connsiteY41" fmla="*/ 1499127 h 3482342"/>
              <a:gd name="connsiteX42" fmla="*/ 9845462 w 12192000"/>
              <a:gd name="connsiteY42" fmla="*/ 1548192 h 3482342"/>
              <a:gd name="connsiteX43" fmla="*/ 9736156 w 12192000"/>
              <a:gd name="connsiteY43" fmla="*/ 1581928 h 3482342"/>
              <a:gd name="connsiteX44" fmla="*/ 9693355 w 12192000"/>
              <a:gd name="connsiteY44" fmla="*/ 1602632 h 3482342"/>
              <a:gd name="connsiteX45" fmla="*/ 9664242 w 12192000"/>
              <a:gd name="connsiteY45" fmla="*/ 1622075 h 3482342"/>
              <a:gd name="connsiteX46" fmla="*/ 9579195 w 12192000"/>
              <a:gd name="connsiteY46" fmla="*/ 1648017 h 3482342"/>
              <a:gd name="connsiteX47" fmla="*/ 9433652 w 12192000"/>
              <a:gd name="connsiteY47" fmla="*/ 1681174 h 3482342"/>
              <a:gd name="connsiteX48" fmla="*/ 9403775 w 12192000"/>
              <a:gd name="connsiteY48" fmla="*/ 1690403 h 3482342"/>
              <a:gd name="connsiteX49" fmla="*/ 9382503 w 12192000"/>
              <a:gd name="connsiteY49" fmla="*/ 1706957 h 3482342"/>
              <a:gd name="connsiteX50" fmla="*/ 9381410 w 12192000"/>
              <a:gd name="connsiteY50" fmla="*/ 1718312 h 3482342"/>
              <a:gd name="connsiteX51" fmla="*/ 9365685 w 12192000"/>
              <a:gd name="connsiteY51" fmla="*/ 1724772 h 3482342"/>
              <a:gd name="connsiteX52" fmla="*/ 9278020 w 12192000"/>
              <a:gd name="connsiteY52" fmla="*/ 1741161 h 3482342"/>
              <a:gd name="connsiteX53" fmla="*/ 9217145 w 12192000"/>
              <a:gd name="connsiteY53" fmla="*/ 1771195 h 3482342"/>
              <a:gd name="connsiteX54" fmla="*/ 8955875 w 12192000"/>
              <a:gd name="connsiteY54" fmla="*/ 1796806 h 3482342"/>
              <a:gd name="connsiteX55" fmla="*/ 8648415 w 12192000"/>
              <a:gd name="connsiteY55" fmla="*/ 1878623 h 3482342"/>
              <a:gd name="connsiteX56" fmla="*/ 8495949 w 12192000"/>
              <a:gd name="connsiteY56" fmla="*/ 1902425 h 3482342"/>
              <a:gd name="connsiteX57" fmla="*/ 8236214 w 12192000"/>
              <a:gd name="connsiteY57" fmla="*/ 1909725 h 3482342"/>
              <a:gd name="connsiteX58" fmla="*/ 8132104 w 12192000"/>
              <a:gd name="connsiteY58" fmla="*/ 1895727 h 3482342"/>
              <a:gd name="connsiteX59" fmla="*/ 7918078 w 12192000"/>
              <a:gd name="connsiteY59" fmla="*/ 1862668 h 3482342"/>
              <a:gd name="connsiteX60" fmla="*/ 7817899 w 12192000"/>
              <a:gd name="connsiteY60" fmla="*/ 1862176 h 3482342"/>
              <a:gd name="connsiteX61" fmla="*/ 7768994 w 12192000"/>
              <a:gd name="connsiteY61" fmla="*/ 1855721 h 3482342"/>
              <a:gd name="connsiteX62" fmla="*/ 7618027 w 12192000"/>
              <a:gd name="connsiteY62" fmla="*/ 1830959 h 3482342"/>
              <a:gd name="connsiteX63" fmla="*/ 7449425 w 12192000"/>
              <a:gd name="connsiteY63" fmla="*/ 1810910 h 3482342"/>
              <a:gd name="connsiteX64" fmla="*/ 7342915 w 12192000"/>
              <a:gd name="connsiteY64" fmla="*/ 1819827 h 3482342"/>
              <a:gd name="connsiteX65" fmla="*/ 7255191 w 12192000"/>
              <a:gd name="connsiteY65" fmla="*/ 1834354 h 3482342"/>
              <a:gd name="connsiteX66" fmla="*/ 7131205 w 12192000"/>
              <a:gd name="connsiteY66" fmla="*/ 1845557 h 3482342"/>
              <a:gd name="connsiteX67" fmla="*/ 6941837 w 12192000"/>
              <a:gd name="connsiteY67" fmla="*/ 1840640 h 3482342"/>
              <a:gd name="connsiteX68" fmla="*/ 6837145 w 12192000"/>
              <a:gd name="connsiteY68" fmla="*/ 1870724 h 3482342"/>
              <a:gd name="connsiteX69" fmla="*/ 6753991 w 12192000"/>
              <a:gd name="connsiteY69" fmla="*/ 1860969 h 3482342"/>
              <a:gd name="connsiteX70" fmla="*/ 6727754 w 12192000"/>
              <a:gd name="connsiteY70" fmla="*/ 1882372 h 3482342"/>
              <a:gd name="connsiteX71" fmla="*/ 6723371 w 12192000"/>
              <a:gd name="connsiteY71" fmla="*/ 1886494 h 3482342"/>
              <a:gd name="connsiteX72" fmla="*/ 6702779 w 12192000"/>
              <a:gd name="connsiteY72" fmla="*/ 1893601 h 3482342"/>
              <a:gd name="connsiteX73" fmla="*/ 6686657 w 12192000"/>
              <a:gd name="connsiteY73" fmla="*/ 1907344 h 3482342"/>
              <a:gd name="connsiteX74" fmla="*/ 6651330 w 12192000"/>
              <a:gd name="connsiteY74" fmla="*/ 1922921 h 3482342"/>
              <a:gd name="connsiteX75" fmla="*/ 6622958 w 12192000"/>
              <a:gd name="connsiteY75" fmla="*/ 1936255 h 3482342"/>
              <a:gd name="connsiteX76" fmla="*/ 6522602 w 12192000"/>
              <a:gd name="connsiteY76" fmla="*/ 1954133 h 3482342"/>
              <a:gd name="connsiteX77" fmla="*/ 6444344 w 12192000"/>
              <a:gd name="connsiteY77" fmla="*/ 1969663 h 3482342"/>
              <a:gd name="connsiteX78" fmla="*/ 6409626 w 12192000"/>
              <a:gd name="connsiteY78" fmla="*/ 1978846 h 3482342"/>
              <a:gd name="connsiteX79" fmla="*/ 6333446 w 12192000"/>
              <a:gd name="connsiteY79" fmla="*/ 1997163 h 3482342"/>
              <a:gd name="connsiteX80" fmla="*/ 6294933 w 12192000"/>
              <a:gd name="connsiteY80" fmla="*/ 2019412 h 3482342"/>
              <a:gd name="connsiteX81" fmla="*/ 6238719 w 12192000"/>
              <a:gd name="connsiteY81" fmla="*/ 2042547 h 3482342"/>
              <a:gd name="connsiteX82" fmla="*/ 6187205 w 12192000"/>
              <a:gd name="connsiteY82" fmla="*/ 2060048 h 3482342"/>
              <a:gd name="connsiteX83" fmla="*/ 6138780 w 12192000"/>
              <a:gd name="connsiteY83" fmla="*/ 2081918 h 3482342"/>
              <a:gd name="connsiteX84" fmla="*/ 6120125 w 12192000"/>
              <a:gd name="connsiteY84" fmla="*/ 2109475 h 3482342"/>
              <a:gd name="connsiteX85" fmla="*/ 6056576 w 12192000"/>
              <a:gd name="connsiteY85" fmla="*/ 2120066 h 3482342"/>
              <a:gd name="connsiteX86" fmla="*/ 5993794 w 12192000"/>
              <a:gd name="connsiteY86" fmla="*/ 2122569 h 3482342"/>
              <a:gd name="connsiteX87" fmla="*/ 5943601 w 12192000"/>
              <a:gd name="connsiteY87" fmla="*/ 2137719 h 3482342"/>
              <a:gd name="connsiteX88" fmla="*/ 5898141 w 12192000"/>
              <a:gd name="connsiteY88" fmla="*/ 2144806 h 3482342"/>
              <a:gd name="connsiteX89" fmla="*/ 5855337 w 12192000"/>
              <a:gd name="connsiteY89" fmla="*/ 2137719 h 3482342"/>
              <a:gd name="connsiteX90" fmla="*/ 5817682 w 12192000"/>
              <a:gd name="connsiteY90" fmla="*/ 2157358 h 3482342"/>
              <a:gd name="connsiteX91" fmla="*/ 5735300 w 12192000"/>
              <a:gd name="connsiteY91" fmla="*/ 2158902 h 3482342"/>
              <a:gd name="connsiteX92" fmla="*/ 5591469 w 12192000"/>
              <a:gd name="connsiteY92" fmla="*/ 2178389 h 3482342"/>
              <a:gd name="connsiteX93" fmla="*/ 5505818 w 12192000"/>
              <a:gd name="connsiteY93" fmla="*/ 2194207 h 3482342"/>
              <a:gd name="connsiteX94" fmla="*/ 5452860 w 12192000"/>
              <a:gd name="connsiteY94" fmla="*/ 2180085 h 3482342"/>
              <a:gd name="connsiteX95" fmla="*/ 5414282 w 12192000"/>
              <a:gd name="connsiteY95" fmla="*/ 2183070 h 3482342"/>
              <a:gd name="connsiteX96" fmla="*/ 5368369 w 12192000"/>
              <a:gd name="connsiteY96" fmla="*/ 2204272 h 3482342"/>
              <a:gd name="connsiteX97" fmla="*/ 5336354 w 12192000"/>
              <a:gd name="connsiteY97" fmla="*/ 2218920 h 3482342"/>
              <a:gd name="connsiteX98" fmla="*/ 5291263 w 12192000"/>
              <a:gd name="connsiteY98" fmla="*/ 2239182 h 3482342"/>
              <a:gd name="connsiteX99" fmla="*/ 5255152 w 12192000"/>
              <a:gd name="connsiteY99" fmla="*/ 2247164 h 3482342"/>
              <a:gd name="connsiteX100" fmla="*/ 5233796 w 12192000"/>
              <a:gd name="connsiteY100" fmla="*/ 2268260 h 3482342"/>
              <a:gd name="connsiteX101" fmla="*/ 5212786 w 12192000"/>
              <a:gd name="connsiteY101" fmla="*/ 2296592 h 3482342"/>
              <a:gd name="connsiteX102" fmla="*/ 5173523 w 12192000"/>
              <a:gd name="connsiteY102" fmla="*/ 2309057 h 3482342"/>
              <a:gd name="connsiteX103" fmla="*/ 5123830 w 12192000"/>
              <a:gd name="connsiteY103" fmla="*/ 2307070 h 3482342"/>
              <a:gd name="connsiteX104" fmla="*/ 5065426 w 12192000"/>
              <a:gd name="connsiteY104" fmla="*/ 2324076 h 3482342"/>
              <a:gd name="connsiteX105" fmla="*/ 4975908 w 12192000"/>
              <a:gd name="connsiteY105" fmla="*/ 2364128 h 3482342"/>
              <a:gd name="connsiteX106" fmla="*/ 4913723 w 12192000"/>
              <a:gd name="connsiteY106" fmla="*/ 2385265 h 3482342"/>
              <a:gd name="connsiteX107" fmla="*/ 4746485 w 12192000"/>
              <a:gd name="connsiteY107" fmla="*/ 2451769 h 3482342"/>
              <a:gd name="connsiteX108" fmla="*/ 4681588 w 12192000"/>
              <a:gd name="connsiteY108" fmla="*/ 2467494 h 3482342"/>
              <a:gd name="connsiteX109" fmla="*/ 1783655 w 12192000"/>
              <a:gd name="connsiteY109" fmla="*/ 3163860 h 3482342"/>
              <a:gd name="connsiteX110" fmla="*/ 1325955 w 12192000"/>
              <a:gd name="connsiteY110" fmla="*/ 3176692 h 3482342"/>
              <a:gd name="connsiteX111" fmla="*/ 1190384 w 12192000"/>
              <a:gd name="connsiteY111" fmla="*/ 3203504 h 3482342"/>
              <a:gd name="connsiteX112" fmla="*/ 1094537 w 12192000"/>
              <a:gd name="connsiteY112" fmla="*/ 3229469 h 3482342"/>
              <a:gd name="connsiteX113" fmla="*/ 779276 w 12192000"/>
              <a:gd name="connsiteY113" fmla="*/ 3327290 h 3482342"/>
              <a:gd name="connsiteX114" fmla="*/ 600378 w 12192000"/>
              <a:gd name="connsiteY114" fmla="*/ 3335250 h 3482342"/>
              <a:gd name="connsiteX115" fmla="*/ 493457 w 12192000"/>
              <a:gd name="connsiteY115" fmla="*/ 3365044 h 3482342"/>
              <a:gd name="connsiteX116" fmla="*/ 349402 w 12192000"/>
              <a:gd name="connsiteY116" fmla="*/ 3380897 h 3482342"/>
              <a:gd name="connsiteX117" fmla="*/ 192183 w 12192000"/>
              <a:gd name="connsiteY117" fmla="*/ 3460075 h 3482342"/>
              <a:gd name="connsiteX118" fmla="*/ 46713 w 12192000"/>
              <a:gd name="connsiteY118" fmla="*/ 3462986 h 3482342"/>
              <a:gd name="connsiteX119" fmla="*/ 2765 w 12192000"/>
              <a:gd name="connsiteY119" fmla="*/ 3480770 h 3482342"/>
              <a:gd name="connsiteX120" fmla="*/ 0 w 12192000"/>
              <a:gd name="connsiteY120" fmla="*/ 3482342 h 3482342"/>
              <a:gd name="connsiteX121" fmla="*/ 0 w 12192000"/>
              <a:gd name="connsiteY121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405286 w 12192000"/>
              <a:gd name="connsiteY16" fmla="*/ 849086 h 3482342"/>
              <a:gd name="connsiteX17" fmla="*/ 11338523 w 12192000"/>
              <a:gd name="connsiteY17" fmla="*/ 852810 h 3482342"/>
              <a:gd name="connsiteX18" fmla="*/ 11313493 w 12192000"/>
              <a:gd name="connsiteY18" fmla="*/ 880860 h 3482342"/>
              <a:gd name="connsiteX19" fmla="*/ 11228040 w 12192000"/>
              <a:gd name="connsiteY19" fmla="*/ 958953 h 3482342"/>
              <a:gd name="connsiteX20" fmla="*/ 11196987 w 12192000"/>
              <a:gd name="connsiteY20" fmla="*/ 1000897 h 3482342"/>
              <a:gd name="connsiteX21" fmla="*/ 11193568 w 12192000"/>
              <a:gd name="connsiteY21" fmla="*/ 1039464 h 3482342"/>
              <a:gd name="connsiteX22" fmla="*/ 11175804 w 12192000"/>
              <a:gd name="connsiteY22" fmla="*/ 1067977 h 3482342"/>
              <a:gd name="connsiteX23" fmla="*/ 11120819 w 12192000"/>
              <a:gd name="connsiteY23" fmla="*/ 1126133 h 3482342"/>
              <a:gd name="connsiteX24" fmla="*/ 11028687 w 12192000"/>
              <a:gd name="connsiteY24" fmla="*/ 1199018 h 3482342"/>
              <a:gd name="connsiteX25" fmla="*/ 10960443 w 12192000"/>
              <a:gd name="connsiteY25" fmla="*/ 1244502 h 3482342"/>
              <a:gd name="connsiteX26" fmla="*/ 10850998 w 12192000"/>
              <a:gd name="connsiteY26" fmla="*/ 1269215 h 3482342"/>
              <a:gd name="connsiteX27" fmla="*/ 10815658 w 12192000"/>
              <a:gd name="connsiteY27" fmla="*/ 1287849 h 3482342"/>
              <a:gd name="connsiteX28" fmla="*/ 10679906 w 12192000"/>
              <a:gd name="connsiteY28" fmla="*/ 1324988 h 3482342"/>
              <a:gd name="connsiteX29" fmla="*/ 10636304 w 12192000"/>
              <a:gd name="connsiteY29" fmla="*/ 1317928 h 3482342"/>
              <a:gd name="connsiteX30" fmla="*/ 10603863 w 12192000"/>
              <a:gd name="connsiteY30" fmla="*/ 1346886 h 3482342"/>
              <a:gd name="connsiteX31" fmla="*/ 10573203 w 12192000"/>
              <a:gd name="connsiteY31" fmla="*/ 1351996 h 3482342"/>
              <a:gd name="connsiteX32" fmla="*/ 10513263 w 12192000"/>
              <a:gd name="connsiteY32" fmla="*/ 1350756 h 3482342"/>
              <a:gd name="connsiteX33" fmla="*/ 10464012 w 12192000"/>
              <a:gd name="connsiteY33" fmla="*/ 1391778 h 3482342"/>
              <a:gd name="connsiteX34" fmla="*/ 10405409 w 12192000"/>
              <a:gd name="connsiteY34" fmla="*/ 1422789 h 3482342"/>
              <a:gd name="connsiteX35" fmla="*/ 10370530 w 12192000"/>
              <a:gd name="connsiteY35" fmla="*/ 1441596 h 3482342"/>
              <a:gd name="connsiteX36" fmla="*/ 10314361 w 12192000"/>
              <a:gd name="connsiteY36" fmla="*/ 1466924 h 3482342"/>
              <a:gd name="connsiteX37" fmla="*/ 10264922 w 12192000"/>
              <a:gd name="connsiteY37" fmla="*/ 1472107 h 3482342"/>
              <a:gd name="connsiteX38" fmla="*/ 10201385 w 12192000"/>
              <a:gd name="connsiteY38" fmla="*/ 1477515 h 3482342"/>
              <a:gd name="connsiteX39" fmla="*/ 10120184 w 12192000"/>
              <a:gd name="connsiteY39" fmla="*/ 1466924 h 3482342"/>
              <a:gd name="connsiteX40" fmla="*/ 10058690 w 12192000"/>
              <a:gd name="connsiteY40" fmla="*/ 1474888 h 3482342"/>
              <a:gd name="connsiteX41" fmla="*/ 10004424 w 12192000"/>
              <a:gd name="connsiteY41" fmla="*/ 1489801 h 3482342"/>
              <a:gd name="connsiteX42" fmla="*/ 9999951 w 12192000"/>
              <a:gd name="connsiteY42" fmla="*/ 1499127 h 3482342"/>
              <a:gd name="connsiteX43" fmla="*/ 9845462 w 12192000"/>
              <a:gd name="connsiteY43" fmla="*/ 1548192 h 3482342"/>
              <a:gd name="connsiteX44" fmla="*/ 9736156 w 12192000"/>
              <a:gd name="connsiteY44" fmla="*/ 1581928 h 3482342"/>
              <a:gd name="connsiteX45" fmla="*/ 9693355 w 12192000"/>
              <a:gd name="connsiteY45" fmla="*/ 1602632 h 3482342"/>
              <a:gd name="connsiteX46" fmla="*/ 9664242 w 12192000"/>
              <a:gd name="connsiteY46" fmla="*/ 1622075 h 3482342"/>
              <a:gd name="connsiteX47" fmla="*/ 9579195 w 12192000"/>
              <a:gd name="connsiteY47" fmla="*/ 1648017 h 3482342"/>
              <a:gd name="connsiteX48" fmla="*/ 9433652 w 12192000"/>
              <a:gd name="connsiteY48" fmla="*/ 1681174 h 3482342"/>
              <a:gd name="connsiteX49" fmla="*/ 9403775 w 12192000"/>
              <a:gd name="connsiteY49" fmla="*/ 1690403 h 3482342"/>
              <a:gd name="connsiteX50" fmla="*/ 9382503 w 12192000"/>
              <a:gd name="connsiteY50" fmla="*/ 1706957 h 3482342"/>
              <a:gd name="connsiteX51" fmla="*/ 9381410 w 12192000"/>
              <a:gd name="connsiteY51" fmla="*/ 1718312 h 3482342"/>
              <a:gd name="connsiteX52" fmla="*/ 9365685 w 12192000"/>
              <a:gd name="connsiteY52" fmla="*/ 1724772 h 3482342"/>
              <a:gd name="connsiteX53" fmla="*/ 9278020 w 12192000"/>
              <a:gd name="connsiteY53" fmla="*/ 1741161 h 3482342"/>
              <a:gd name="connsiteX54" fmla="*/ 9217145 w 12192000"/>
              <a:gd name="connsiteY54" fmla="*/ 1771195 h 3482342"/>
              <a:gd name="connsiteX55" fmla="*/ 8955875 w 12192000"/>
              <a:gd name="connsiteY55" fmla="*/ 1796806 h 3482342"/>
              <a:gd name="connsiteX56" fmla="*/ 8648415 w 12192000"/>
              <a:gd name="connsiteY56" fmla="*/ 1878623 h 3482342"/>
              <a:gd name="connsiteX57" fmla="*/ 8495949 w 12192000"/>
              <a:gd name="connsiteY57" fmla="*/ 1902425 h 3482342"/>
              <a:gd name="connsiteX58" fmla="*/ 8236214 w 12192000"/>
              <a:gd name="connsiteY58" fmla="*/ 1909725 h 3482342"/>
              <a:gd name="connsiteX59" fmla="*/ 8132104 w 12192000"/>
              <a:gd name="connsiteY59" fmla="*/ 1895727 h 3482342"/>
              <a:gd name="connsiteX60" fmla="*/ 7918078 w 12192000"/>
              <a:gd name="connsiteY60" fmla="*/ 1862668 h 3482342"/>
              <a:gd name="connsiteX61" fmla="*/ 7817899 w 12192000"/>
              <a:gd name="connsiteY61" fmla="*/ 1862176 h 3482342"/>
              <a:gd name="connsiteX62" fmla="*/ 7768994 w 12192000"/>
              <a:gd name="connsiteY62" fmla="*/ 1855721 h 3482342"/>
              <a:gd name="connsiteX63" fmla="*/ 7618027 w 12192000"/>
              <a:gd name="connsiteY63" fmla="*/ 1830959 h 3482342"/>
              <a:gd name="connsiteX64" fmla="*/ 7449425 w 12192000"/>
              <a:gd name="connsiteY64" fmla="*/ 1810910 h 3482342"/>
              <a:gd name="connsiteX65" fmla="*/ 7342915 w 12192000"/>
              <a:gd name="connsiteY65" fmla="*/ 1819827 h 3482342"/>
              <a:gd name="connsiteX66" fmla="*/ 7255191 w 12192000"/>
              <a:gd name="connsiteY66" fmla="*/ 1834354 h 3482342"/>
              <a:gd name="connsiteX67" fmla="*/ 7131205 w 12192000"/>
              <a:gd name="connsiteY67" fmla="*/ 1845557 h 3482342"/>
              <a:gd name="connsiteX68" fmla="*/ 6941837 w 12192000"/>
              <a:gd name="connsiteY68" fmla="*/ 1840640 h 3482342"/>
              <a:gd name="connsiteX69" fmla="*/ 6837145 w 12192000"/>
              <a:gd name="connsiteY69" fmla="*/ 1870724 h 3482342"/>
              <a:gd name="connsiteX70" fmla="*/ 6753991 w 12192000"/>
              <a:gd name="connsiteY70" fmla="*/ 1860969 h 3482342"/>
              <a:gd name="connsiteX71" fmla="*/ 6727754 w 12192000"/>
              <a:gd name="connsiteY71" fmla="*/ 1882372 h 3482342"/>
              <a:gd name="connsiteX72" fmla="*/ 6723371 w 12192000"/>
              <a:gd name="connsiteY72" fmla="*/ 1886494 h 3482342"/>
              <a:gd name="connsiteX73" fmla="*/ 6702779 w 12192000"/>
              <a:gd name="connsiteY73" fmla="*/ 1893601 h 3482342"/>
              <a:gd name="connsiteX74" fmla="*/ 6686657 w 12192000"/>
              <a:gd name="connsiteY74" fmla="*/ 1907344 h 3482342"/>
              <a:gd name="connsiteX75" fmla="*/ 6651330 w 12192000"/>
              <a:gd name="connsiteY75" fmla="*/ 1922921 h 3482342"/>
              <a:gd name="connsiteX76" fmla="*/ 6622958 w 12192000"/>
              <a:gd name="connsiteY76" fmla="*/ 1936255 h 3482342"/>
              <a:gd name="connsiteX77" fmla="*/ 6522602 w 12192000"/>
              <a:gd name="connsiteY77" fmla="*/ 1954133 h 3482342"/>
              <a:gd name="connsiteX78" fmla="*/ 6444344 w 12192000"/>
              <a:gd name="connsiteY78" fmla="*/ 1969663 h 3482342"/>
              <a:gd name="connsiteX79" fmla="*/ 6409626 w 12192000"/>
              <a:gd name="connsiteY79" fmla="*/ 1978846 h 3482342"/>
              <a:gd name="connsiteX80" fmla="*/ 6333446 w 12192000"/>
              <a:gd name="connsiteY80" fmla="*/ 1997163 h 3482342"/>
              <a:gd name="connsiteX81" fmla="*/ 6294933 w 12192000"/>
              <a:gd name="connsiteY81" fmla="*/ 2019412 h 3482342"/>
              <a:gd name="connsiteX82" fmla="*/ 6238719 w 12192000"/>
              <a:gd name="connsiteY82" fmla="*/ 2042547 h 3482342"/>
              <a:gd name="connsiteX83" fmla="*/ 6187205 w 12192000"/>
              <a:gd name="connsiteY83" fmla="*/ 2060048 h 3482342"/>
              <a:gd name="connsiteX84" fmla="*/ 6138780 w 12192000"/>
              <a:gd name="connsiteY84" fmla="*/ 2081918 h 3482342"/>
              <a:gd name="connsiteX85" fmla="*/ 6120125 w 12192000"/>
              <a:gd name="connsiteY85" fmla="*/ 2109475 h 3482342"/>
              <a:gd name="connsiteX86" fmla="*/ 6056576 w 12192000"/>
              <a:gd name="connsiteY86" fmla="*/ 2120066 h 3482342"/>
              <a:gd name="connsiteX87" fmla="*/ 5993794 w 12192000"/>
              <a:gd name="connsiteY87" fmla="*/ 2122569 h 3482342"/>
              <a:gd name="connsiteX88" fmla="*/ 5943601 w 12192000"/>
              <a:gd name="connsiteY88" fmla="*/ 2137719 h 3482342"/>
              <a:gd name="connsiteX89" fmla="*/ 5898141 w 12192000"/>
              <a:gd name="connsiteY89" fmla="*/ 2144806 h 3482342"/>
              <a:gd name="connsiteX90" fmla="*/ 5855337 w 12192000"/>
              <a:gd name="connsiteY90" fmla="*/ 2137719 h 3482342"/>
              <a:gd name="connsiteX91" fmla="*/ 5817682 w 12192000"/>
              <a:gd name="connsiteY91" fmla="*/ 2157358 h 3482342"/>
              <a:gd name="connsiteX92" fmla="*/ 5735300 w 12192000"/>
              <a:gd name="connsiteY92" fmla="*/ 2158902 h 3482342"/>
              <a:gd name="connsiteX93" fmla="*/ 5591469 w 12192000"/>
              <a:gd name="connsiteY93" fmla="*/ 2178389 h 3482342"/>
              <a:gd name="connsiteX94" fmla="*/ 5505818 w 12192000"/>
              <a:gd name="connsiteY94" fmla="*/ 2194207 h 3482342"/>
              <a:gd name="connsiteX95" fmla="*/ 5452860 w 12192000"/>
              <a:gd name="connsiteY95" fmla="*/ 2180085 h 3482342"/>
              <a:gd name="connsiteX96" fmla="*/ 5414282 w 12192000"/>
              <a:gd name="connsiteY96" fmla="*/ 2183070 h 3482342"/>
              <a:gd name="connsiteX97" fmla="*/ 5368369 w 12192000"/>
              <a:gd name="connsiteY97" fmla="*/ 2204272 h 3482342"/>
              <a:gd name="connsiteX98" fmla="*/ 5336354 w 12192000"/>
              <a:gd name="connsiteY98" fmla="*/ 2218920 h 3482342"/>
              <a:gd name="connsiteX99" fmla="*/ 5291263 w 12192000"/>
              <a:gd name="connsiteY99" fmla="*/ 2239182 h 3482342"/>
              <a:gd name="connsiteX100" fmla="*/ 5255152 w 12192000"/>
              <a:gd name="connsiteY100" fmla="*/ 2247164 h 3482342"/>
              <a:gd name="connsiteX101" fmla="*/ 5233796 w 12192000"/>
              <a:gd name="connsiteY101" fmla="*/ 2268260 h 3482342"/>
              <a:gd name="connsiteX102" fmla="*/ 5212786 w 12192000"/>
              <a:gd name="connsiteY102" fmla="*/ 2296592 h 3482342"/>
              <a:gd name="connsiteX103" fmla="*/ 5173523 w 12192000"/>
              <a:gd name="connsiteY103" fmla="*/ 2309057 h 3482342"/>
              <a:gd name="connsiteX104" fmla="*/ 5123830 w 12192000"/>
              <a:gd name="connsiteY104" fmla="*/ 2307070 h 3482342"/>
              <a:gd name="connsiteX105" fmla="*/ 5065426 w 12192000"/>
              <a:gd name="connsiteY105" fmla="*/ 2324076 h 3482342"/>
              <a:gd name="connsiteX106" fmla="*/ 4975908 w 12192000"/>
              <a:gd name="connsiteY106" fmla="*/ 2364128 h 3482342"/>
              <a:gd name="connsiteX107" fmla="*/ 4913723 w 12192000"/>
              <a:gd name="connsiteY107" fmla="*/ 2385265 h 3482342"/>
              <a:gd name="connsiteX108" fmla="*/ 4746485 w 12192000"/>
              <a:gd name="connsiteY108" fmla="*/ 2451769 h 3482342"/>
              <a:gd name="connsiteX109" fmla="*/ 4681588 w 12192000"/>
              <a:gd name="connsiteY109" fmla="*/ 2467494 h 3482342"/>
              <a:gd name="connsiteX110" fmla="*/ 1783655 w 12192000"/>
              <a:gd name="connsiteY110" fmla="*/ 3163860 h 3482342"/>
              <a:gd name="connsiteX111" fmla="*/ 1325955 w 12192000"/>
              <a:gd name="connsiteY111" fmla="*/ 3176692 h 3482342"/>
              <a:gd name="connsiteX112" fmla="*/ 1190384 w 12192000"/>
              <a:gd name="connsiteY112" fmla="*/ 3203504 h 3482342"/>
              <a:gd name="connsiteX113" fmla="*/ 1094537 w 12192000"/>
              <a:gd name="connsiteY113" fmla="*/ 3229469 h 3482342"/>
              <a:gd name="connsiteX114" fmla="*/ 779276 w 12192000"/>
              <a:gd name="connsiteY114" fmla="*/ 3327290 h 3482342"/>
              <a:gd name="connsiteX115" fmla="*/ 600378 w 12192000"/>
              <a:gd name="connsiteY115" fmla="*/ 3335250 h 3482342"/>
              <a:gd name="connsiteX116" fmla="*/ 493457 w 12192000"/>
              <a:gd name="connsiteY116" fmla="*/ 3365044 h 3482342"/>
              <a:gd name="connsiteX117" fmla="*/ 349402 w 12192000"/>
              <a:gd name="connsiteY117" fmla="*/ 3380897 h 3482342"/>
              <a:gd name="connsiteX118" fmla="*/ 192183 w 12192000"/>
              <a:gd name="connsiteY118" fmla="*/ 3460075 h 3482342"/>
              <a:gd name="connsiteX119" fmla="*/ 46713 w 12192000"/>
              <a:gd name="connsiteY119" fmla="*/ 3462986 h 3482342"/>
              <a:gd name="connsiteX120" fmla="*/ 2765 w 12192000"/>
              <a:gd name="connsiteY120" fmla="*/ 3480770 h 3482342"/>
              <a:gd name="connsiteX121" fmla="*/ 0 w 12192000"/>
              <a:gd name="connsiteY121" fmla="*/ 3482342 h 3482342"/>
              <a:gd name="connsiteX122" fmla="*/ 0 w 12192000"/>
              <a:gd name="connsiteY122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405286 w 12192000"/>
              <a:gd name="connsiteY16" fmla="*/ 849086 h 3482342"/>
              <a:gd name="connsiteX17" fmla="*/ 11338523 w 12192000"/>
              <a:gd name="connsiteY17" fmla="*/ 852810 h 3482342"/>
              <a:gd name="connsiteX18" fmla="*/ 11313493 w 12192000"/>
              <a:gd name="connsiteY18" fmla="*/ 880860 h 3482342"/>
              <a:gd name="connsiteX19" fmla="*/ 11228040 w 12192000"/>
              <a:gd name="connsiteY19" fmla="*/ 958953 h 3482342"/>
              <a:gd name="connsiteX20" fmla="*/ 11196987 w 12192000"/>
              <a:gd name="connsiteY20" fmla="*/ 1000897 h 3482342"/>
              <a:gd name="connsiteX21" fmla="*/ 11193568 w 12192000"/>
              <a:gd name="connsiteY21" fmla="*/ 1039464 h 3482342"/>
              <a:gd name="connsiteX22" fmla="*/ 11175804 w 12192000"/>
              <a:gd name="connsiteY22" fmla="*/ 1067977 h 3482342"/>
              <a:gd name="connsiteX23" fmla="*/ 11120819 w 12192000"/>
              <a:gd name="connsiteY23" fmla="*/ 1126133 h 3482342"/>
              <a:gd name="connsiteX24" fmla="*/ 11028687 w 12192000"/>
              <a:gd name="connsiteY24" fmla="*/ 1199018 h 3482342"/>
              <a:gd name="connsiteX25" fmla="*/ 10960443 w 12192000"/>
              <a:gd name="connsiteY25" fmla="*/ 1244502 h 3482342"/>
              <a:gd name="connsiteX26" fmla="*/ 10850998 w 12192000"/>
              <a:gd name="connsiteY26" fmla="*/ 1269215 h 3482342"/>
              <a:gd name="connsiteX27" fmla="*/ 10815658 w 12192000"/>
              <a:gd name="connsiteY27" fmla="*/ 1287849 h 3482342"/>
              <a:gd name="connsiteX28" fmla="*/ 10679906 w 12192000"/>
              <a:gd name="connsiteY28" fmla="*/ 1324988 h 3482342"/>
              <a:gd name="connsiteX29" fmla="*/ 10636304 w 12192000"/>
              <a:gd name="connsiteY29" fmla="*/ 1317928 h 3482342"/>
              <a:gd name="connsiteX30" fmla="*/ 10603863 w 12192000"/>
              <a:gd name="connsiteY30" fmla="*/ 1346886 h 3482342"/>
              <a:gd name="connsiteX31" fmla="*/ 10573203 w 12192000"/>
              <a:gd name="connsiteY31" fmla="*/ 1351996 h 3482342"/>
              <a:gd name="connsiteX32" fmla="*/ 10513263 w 12192000"/>
              <a:gd name="connsiteY32" fmla="*/ 1350756 h 3482342"/>
              <a:gd name="connsiteX33" fmla="*/ 10464012 w 12192000"/>
              <a:gd name="connsiteY33" fmla="*/ 1391778 h 3482342"/>
              <a:gd name="connsiteX34" fmla="*/ 10405409 w 12192000"/>
              <a:gd name="connsiteY34" fmla="*/ 1422789 h 3482342"/>
              <a:gd name="connsiteX35" fmla="*/ 10370530 w 12192000"/>
              <a:gd name="connsiteY35" fmla="*/ 1441596 h 3482342"/>
              <a:gd name="connsiteX36" fmla="*/ 10314361 w 12192000"/>
              <a:gd name="connsiteY36" fmla="*/ 1466924 h 3482342"/>
              <a:gd name="connsiteX37" fmla="*/ 10264922 w 12192000"/>
              <a:gd name="connsiteY37" fmla="*/ 1472107 h 3482342"/>
              <a:gd name="connsiteX38" fmla="*/ 10201385 w 12192000"/>
              <a:gd name="connsiteY38" fmla="*/ 1477515 h 3482342"/>
              <a:gd name="connsiteX39" fmla="*/ 10120184 w 12192000"/>
              <a:gd name="connsiteY39" fmla="*/ 1466924 h 3482342"/>
              <a:gd name="connsiteX40" fmla="*/ 10058690 w 12192000"/>
              <a:gd name="connsiteY40" fmla="*/ 1474888 h 3482342"/>
              <a:gd name="connsiteX41" fmla="*/ 10004424 w 12192000"/>
              <a:gd name="connsiteY41" fmla="*/ 1489801 h 3482342"/>
              <a:gd name="connsiteX42" fmla="*/ 9999951 w 12192000"/>
              <a:gd name="connsiteY42" fmla="*/ 1499127 h 3482342"/>
              <a:gd name="connsiteX43" fmla="*/ 9845462 w 12192000"/>
              <a:gd name="connsiteY43" fmla="*/ 1548192 h 3482342"/>
              <a:gd name="connsiteX44" fmla="*/ 9736156 w 12192000"/>
              <a:gd name="connsiteY44" fmla="*/ 1581928 h 3482342"/>
              <a:gd name="connsiteX45" fmla="*/ 9693355 w 12192000"/>
              <a:gd name="connsiteY45" fmla="*/ 1602632 h 3482342"/>
              <a:gd name="connsiteX46" fmla="*/ 9664242 w 12192000"/>
              <a:gd name="connsiteY46" fmla="*/ 1622075 h 3482342"/>
              <a:gd name="connsiteX47" fmla="*/ 9579195 w 12192000"/>
              <a:gd name="connsiteY47" fmla="*/ 1648017 h 3482342"/>
              <a:gd name="connsiteX48" fmla="*/ 9433652 w 12192000"/>
              <a:gd name="connsiteY48" fmla="*/ 1681174 h 3482342"/>
              <a:gd name="connsiteX49" fmla="*/ 9403775 w 12192000"/>
              <a:gd name="connsiteY49" fmla="*/ 1690403 h 3482342"/>
              <a:gd name="connsiteX50" fmla="*/ 9382503 w 12192000"/>
              <a:gd name="connsiteY50" fmla="*/ 1706957 h 3482342"/>
              <a:gd name="connsiteX51" fmla="*/ 9381410 w 12192000"/>
              <a:gd name="connsiteY51" fmla="*/ 1718312 h 3482342"/>
              <a:gd name="connsiteX52" fmla="*/ 9365685 w 12192000"/>
              <a:gd name="connsiteY52" fmla="*/ 1724772 h 3482342"/>
              <a:gd name="connsiteX53" fmla="*/ 9278020 w 12192000"/>
              <a:gd name="connsiteY53" fmla="*/ 1741161 h 3482342"/>
              <a:gd name="connsiteX54" fmla="*/ 9217145 w 12192000"/>
              <a:gd name="connsiteY54" fmla="*/ 1771195 h 3482342"/>
              <a:gd name="connsiteX55" fmla="*/ 8955875 w 12192000"/>
              <a:gd name="connsiteY55" fmla="*/ 1796806 h 3482342"/>
              <a:gd name="connsiteX56" fmla="*/ 8648415 w 12192000"/>
              <a:gd name="connsiteY56" fmla="*/ 1878623 h 3482342"/>
              <a:gd name="connsiteX57" fmla="*/ 8495949 w 12192000"/>
              <a:gd name="connsiteY57" fmla="*/ 1902425 h 3482342"/>
              <a:gd name="connsiteX58" fmla="*/ 8236214 w 12192000"/>
              <a:gd name="connsiteY58" fmla="*/ 1909725 h 3482342"/>
              <a:gd name="connsiteX59" fmla="*/ 8132104 w 12192000"/>
              <a:gd name="connsiteY59" fmla="*/ 1895727 h 3482342"/>
              <a:gd name="connsiteX60" fmla="*/ 7918078 w 12192000"/>
              <a:gd name="connsiteY60" fmla="*/ 1862668 h 3482342"/>
              <a:gd name="connsiteX61" fmla="*/ 7817899 w 12192000"/>
              <a:gd name="connsiteY61" fmla="*/ 1862176 h 3482342"/>
              <a:gd name="connsiteX62" fmla="*/ 7768994 w 12192000"/>
              <a:gd name="connsiteY62" fmla="*/ 1855721 h 3482342"/>
              <a:gd name="connsiteX63" fmla="*/ 7618027 w 12192000"/>
              <a:gd name="connsiteY63" fmla="*/ 1830959 h 3482342"/>
              <a:gd name="connsiteX64" fmla="*/ 7449425 w 12192000"/>
              <a:gd name="connsiteY64" fmla="*/ 1810910 h 3482342"/>
              <a:gd name="connsiteX65" fmla="*/ 7342915 w 12192000"/>
              <a:gd name="connsiteY65" fmla="*/ 1819827 h 3482342"/>
              <a:gd name="connsiteX66" fmla="*/ 7255191 w 12192000"/>
              <a:gd name="connsiteY66" fmla="*/ 1834354 h 3482342"/>
              <a:gd name="connsiteX67" fmla="*/ 7131205 w 12192000"/>
              <a:gd name="connsiteY67" fmla="*/ 1845557 h 3482342"/>
              <a:gd name="connsiteX68" fmla="*/ 6941837 w 12192000"/>
              <a:gd name="connsiteY68" fmla="*/ 1840640 h 3482342"/>
              <a:gd name="connsiteX69" fmla="*/ 6837145 w 12192000"/>
              <a:gd name="connsiteY69" fmla="*/ 1870724 h 3482342"/>
              <a:gd name="connsiteX70" fmla="*/ 6753991 w 12192000"/>
              <a:gd name="connsiteY70" fmla="*/ 1860969 h 3482342"/>
              <a:gd name="connsiteX71" fmla="*/ 6727754 w 12192000"/>
              <a:gd name="connsiteY71" fmla="*/ 1882372 h 3482342"/>
              <a:gd name="connsiteX72" fmla="*/ 6723371 w 12192000"/>
              <a:gd name="connsiteY72" fmla="*/ 1886494 h 3482342"/>
              <a:gd name="connsiteX73" fmla="*/ 6702779 w 12192000"/>
              <a:gd name="connsiteY73" fmla="*/ 1893601 h 3482342"/>
              <a:gd name="connsiteX74" fmla="*/ 6686657 w 12192000"/>
              <a:gd name="connsiteY74" fmla="*/ 1907344 h 3482342"/>
              <a:gd name="connsiteX75" fmla="*/ 6651330 w 12192000"/>
              <a:gd name="connsiteY75" fmla="*/ 1922921 h 3482342"/>
              <a:gd name="connsiteX76" fmla="*/ 6622958 w 12192000"/>
              <a:gd name="connsiteY76" fmla="*/ 1936255 h 3482342"/>
              <a:gd name="connsiteX77" fmla="*/ 6522602 w 12192000"/>
              <a:gd name="connsiteY77" fmla="*/ 1954133 h 3482342"/>
              <a:gd name="connsiteX78" fmla="*/ 6444344 w 12192000"/>
              <a:gd name="connsiteY78" fmla="*/ 1969663 h 3482342"/>
              <a:gd name="connsiteX79" fmla="*/ 6409626 w 12192000"/>
              <a:gd name="connsiteY79" fmla="*/ 1978846 h 3482342"/>
              <a:gd name="connsiteX80" fmla="*/ 6333446 w 12192000"/>
              <a:gd name="connsiteY80" fmla="*/ 1997163 h 3482342"/>
              <a:gd name="connsiteX81" fmla="*/ 6294933 w 12192000"/>
              <a:gd name="connsiteY81" fmla="*/ 2019412 h 3482342"/>
              <a:gd name="connsiteX82" fmla="*/ 6238719 w 12192000"/>
              <a:gd name="connsiteY82" fmla="*/ 2042547 h 3482342"/>
              <a:gd name="connsiteX83" fmla="*/ 6187205 w 12192000"/>
              <a:gd name="connsiteY83" fmla="*/ 2060048 h 3482342"/>
              <a:gd name="connsiteX84" fmla="*/ 6138780 w 12192000"/>
              <a:gd name="connsiteY84" fmla="*/ 2081918 h 3482342"/>
              <a:gd name="connsiteX85" fmla="*/ 6120125 w 12192000"/>
              <a:gd name="connsiteY85" fmla="*/ 2109475 h 3482342"/>
              <a:gd name="connsiteX86" fmla="*/ 6056576 w 12192000"/>
              <a:gd name="connsiteY86" fmla="*/ 2120066 h 3482342"/>
              <a:gd name="connsiteX87" fmla="*/ 5993794 w 12192000"/>
              <a:gd name="connsiteY87" fmla="*/ 2122569 h 3482342"/>
              <a:gd name="connsiteX88" fmla="*/ 5943601 w 12192000"/>
              <a:gd name="connsiteY88" fmla="*/ 2137719 h 3482342"/>
              <a:gd name="connsiteX89" fmla="*/ 5898141 w 12192000"/>
              <a:gd name="connsiteY89" fmla="*/ 2144806 h 3482342"/>
              <a:gd name="connsiteX90" fmla="*/ 5855337 w 12192000"/>
              <a:gd name="connsiteY90" fmla="*/ 2137719 h 3482342"/>
              <a:gd name="connsiteX91" fmla="*/ 5817682 w 12192000"/>
              <a:gd name="connsiteY91" fmla="*/ 2157358 h 3482342"/>
              <a:gd name="connsiteX92" fmla="*/ 5735300 w 12192000"/>
              <a:gd name="connsiteY92" fmla="*/ 2158902 h 3482342"/>
              <a:gd name="connsiteX93" fmla="*/ 5591469 w 12192000"/>
              <a:gd name="connsiteY93" fmla="*/ 2178389 h 3482342"/>
              <a:gd name="connsiteX94" fmla="*/ 5505818 w 12192000"/>
              <a:gd name="connsiteY94" fmla="*/ 2194207 h 3482342"/>
              <a:gd name="connsiteX95" fmla="*/ 5452860 w 12192000"/>
              <a:gd name="connsiteY95" fmla="*/ 2180085 h 3482342"/>
              <a:gd name="connsiteX96" fmla="*/ 5414282 w 12192000"/>
              <a:gd name="connsiteY96" fmla="*/ 2183070 h 3482342"/>
              <a:gd name="connsiteX97" fmla="*/ 5368369 w 12192000"/>
              <a:gd name="connsiteY97" fmla="*/ 2204272 h 3482342"/>
              <a:gd name="connsiteX98" fmla="*/ 5336354 w 12192000"/>
              <a:gd name="connsiteY98" fmla="*/ 2218920 h 3482342"/>
              <a:gd name="connsiteX99" fmla="*/ 5291263 w 12192000"/>
              <a:gd name="connsiteY99" fmla="*/ 2239182 h 3482342"/>
              <a:gd name="connsiteX100" fmla="*/ 5255152 w 12192000"/>
              <a:gd name="connsiteY100" fmla="*/ 2247164 h 3482342"/>
              <a:gd name="connsiteX101" fmla="*/ 5233796 w 12192000"/>
              <a:gd name="connsiteY101" fmla="*/ 2268260 h 3482342"/>
              <a:gd name="connsiteX102" fmla="*/ 5212786 w 12192000"/>
              <a:gd name="connsiteY102" fmla="*/ 2296592 h 3482342"/>
              <a:gd name="connsiteX103" fmla="*/ 5173523 w 12192000"/>
              <a:gd name="connsiteY103" fmla="*/ 2309057 h 3482342"/>
              <a:gd name="connsiteX104" fmla="*/ 5123830 w 12192000"/>
              <a:gd name="connsiteY104" fmla="*/ 2307070 h 3482342"/>
              <a:gd name="connsiteX105" fmla="*/ 5065426 w 12192000"/>
              <a:gd name="connsiteY105" fmla="*/ 2324076 h 3482342"/>
              <a:gd name="connsiteX106" fmla="*/ 4975908 w 12192000"/>
              <a:gd name="connsiteY106" fmla="*/ 2364128 h 3482342"/>
              <a:gd name="connsiteX107" fmla="*/ 4913723 w 12192000"/>
              <a:gd name="connsiteY107" fmla="*/ 2385265 h 3482342"/>
              <a:gd name="connsiteX108" fmla="*/ 4746485 w 12192000"/>
              <a:gd name="connsiteY108" fmla="*/ 2451769 h 3482342"/>
              <a:gd name="connsiteX109" fmla="*/ 4681588 w 12192000"/>
              <a:gd name="connsiteY109" fmla="*/ 2467494 h 3482342"/>
              <a:gd name="connsiteX110" fmla="*/ 1783655 w 12192000"/>
              <a:gd name="connsiteY110" fmla="*/ 3163860 h 3482342"/>
              <a:gd name="connsiteX111" fmla="*/ 1325955 w 12192000"/>
              <a:gd name="connsiteY111" fmla="*/ 3176692 h 3482342"/>
              <a:gd name="connsiteX112" fmla="*/ 1190384 w 12192000"/>
              <a:gd name="connsiteY112" fmla="*/ 3203504 h 3482342"/>
              <a:gd name="connsiteX113" fmla="*/ 1094537 w 12192000"/>
              <a:gd name="connsiteY113" fmla="*/ 3229469 h 3482342"/>
              <a:gd name="connsiteX114" fmla="*/ 779276 w 12192000"/>
              <a:gd name="connsiteY114" fmla="*/ 3327290 h 3482342"/>
              <a:gd name="connsiteX115" fmla="*/ 600378 w 12192000"/>
              <a:gd name="connsiteY115" fmla="*/ 3335250 h 3482342"/>
              <a:gd name="connsiteX116" fmla="*/ 493457 w 12192000"/>
              <a:gd name="connsiteY116" fmla="*/ 3365044 h 3482342"/>
              <a:gd name="connsiteX117" fmla="*/ 349402 w 12192000"/>
              <a:gd name="connsiteY117" fmla="*/ 3380897 h 3482342"/>
              <a:gd name="connsiteX118" fmla="*/ 192183 w 12192000"/>
              <a:gd name="connsiteY118" fmla="*/ 3460075 h 3482342"/>
              <a:gd name="connsiteX119" fmla="*/ 46713 w 12192000"/>
              <a:gd name="connsiteY119" fmla="*/ 3462986 h 3482342"/>
              <a:gd name="connsiteX120" fmla="*/ 2765 w 12192000"/>
              <a:gd name="connsiteY120" fmla="*/ 3480770 h 3482342"/>
              <a:gd name="connsiteX121" fmla="*/ 0 w 12192000"/>
              <a:gd name="connsiteY121" fmla="*/ 3482342 h 3482342"/>
              <a:gd name="connsiteX122" fmla="*/ 0 w 12192000"/>
              <a:gd name="connsiteY122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405286 w 12192000"/>
              <a:gd name="connsiteY16" fmla="*/ 849086 h 3482342"/>
              <a:gd name="connsiteX17" fmla="*/ 11338523 w 12192000"/>
              <a:gd name="connsiteY17" fmla="*/ 852810 h 3482342"/>
              <a:gd name="connsiteX18" fmla="*/ 11313493 w 12192000"/>
              <a:gd name="connsiteY18" fmla="*/ 880860 h 3482342"/>
              <a:gd name="connsiteX19" fmla="*/ 11228040 w 12192000"/>
              <a:gd name="connsiteY19" fmla="*/ 958953 h 3482342"/>
              <a:gd name="connsiteX20" fmla="*/ 11196987 w 12192000"/>
              <a:gd name="connsiteY20" fmla="*/ 1000897 h 3482342"/>
              <a:gd name="connsiteX21" fmla="*/ 11193568 w 12192000"/>
              <a:gd name="connsiteY21" fmla="*/ 1039464 h 3482342"/>
              <a:gd name="connsiteX22" fmla="*/ 11175804 w 12192000"/>
              <a:gd name="connsiteY22" fmla="*/ 1067977 h 3482342"/>
              <a:gd name="connsiteX23" fmla="*/ 11133438 w 12192000"/>
              <a:gd name="connsiteY23" fmla="*/ 1106812 h 3482342"/>
              <a:gd name="connsiteX24" fmla="*/ 11120819 w 12192000"/>
              <a:gd name="connsiteY24" fmla="*/ 1126133 h 3482342"/>
              <a:gd name="connsiteX25" fmla="*/ 11028687 w 12192000"/>
              <a:gd name="connsiteY25" fmla="*/ 1199018 h 3482342"/>
              <a:gd name="connsiteX26" fmla="*/ 10960443 w 12192000"/>
              <a:gd name="connsiteY26" fmla="*/ 1244502 h 3482342"/>
              <a:gd name="connsiteX27" fmla="*/ 10850998 w 12192000"/>
              <a:gd name="connsiteY27" fmla="*/ 1269215 h 3482342"/>
              <a:gd name="connsiteX28" fmla="*/ 10815658 w 12192000"/>
              <a:gd name="connsiteY28" fmla="*/ 1287849 h 3482342"/>
              <a:gd name="connsiteX29" fmla="*/ 10679906 w 12192000"/>
              <a:gd name="connsiteY29" fmla="*/ 1324988 h 3482342"/>
              <a:gd name="connsiteX30" fmla="*/ 10636304 w 12192000"/>
              <a:gd name="connsiteY30" fmla="*/ 1317928 h 3482342"/>
              <a:gd name="connsiteX31" fmla="*/ 10603863 w 12192000"/>
              <a:gd name="connsiteY31" fmla="*/ 1346886 h 3482342"/>
              <a:gd name="connsiteX32" fmla="*/ 10573203 w 12192000"/>
              <a:gd name="connsiteY32" fmla="*/ 1351996 h 3482342"/>
              <a:gd name="connsiteX33" fmla="*/ 10513263 w 12192000"/>
              <a:gd name="connsiteY33" fmla="*/ 1350756 h 3482342"/>
              <a:gd name="connsiteX34" fmla="*/ 10464012 w 12192000"/>
              <a:gd name="connsiteY34" fmla="*/ 1391778 h 3482342"/>
              <a:gd name="connsiteX35" fmla="*/ 10405409 w 12192000"/>
              <a:gd name="connsiteY35" fmla="*/ 1422789 h 3482342"/>
              <a:gd name="connsiteX36" fmla="*/ 10370530 w 12192000"/>
              <a:gd name="connsiteY36" fmla="*/ 1441596 h 3482342"/>
              <a:gd name="connsiteX37" fmla="*/ 10314361 w 12192000"/>
              <a:gd name="connsiteY37" fmla="*/ 1466924 h 3482342"/>
              <a:gd name="connsiteX38" fmla="*/ 10264922 w 12192000"/>
              <a:gd name="connsiteY38" fmla="*/ 1472107 h 3482342"/>
              <a:gd name="connsiteX39" fmla="*/ 10201385 w 12192000"/>
              <a:gd name="connsiteY39" fmla="*/ 1477515 h 3482342"/>
              <a:gd name="connsiteX40" fmla="*/ 10120184 w 12192000"/>
              <a:gd name="connsiteY40" fmla="*/ 1466924 h 3482342"/>
              <a:gd name="connsiteX41" fmla="*/ 10058690 w 12192000"/>
              <a:gd name="connsiteY41" fmla="*/ 1474888 h 3482342"/>
              <a:gd name="connsiteX42" fmla="*/ 10004424 w 12192000"/>
              <a:gd name="connsiteY42" fmla="*/ 1489801 h 3482342"/>
              <a:gd name="connsiteX43" fmla="*/ 9999951 w 12192000"/>
              <a:gd name="connsiteY43" fmla="*/ 1499127 h 3482342"/>
              <a:gd name="connsiteX44" fmla="*/ 9845462 w 12192000"/>
              <a:gd name="connsiteY44" fmla="*/ 1548192 h 3482342"/>
              <a:gd name="connsiteX45" fmla="*/ 9736156 w 12192000"/>
              <a:gd name="connsiteY45" fmla="*/ 1581928 h 3482342"/>
              <a:gd name="connsiteX46" fmla="*/ 9693355 w 12192000"/>
              <a:gd name="connsiteY46" fmla="*/ 1602632 h 3482342"/>
              <a:gd name="connsiteX47" fmla="*/ 9664242 w 12192000"/>
              <a:gd name="connsiteY47" fmla="*/ 1622075 h 3482342"/>
              <a:gd name="connsiteX48" fmla="*/ 9579195 w 12192000"/>
              <a:gd name="connsiteY48" fmla="*/ 1648017 h 3482342"/>
              <a:gd name="connsiteX49" fmla="*/ 9433652 w 12192000"/>
              <a:gd name="connsiteY49" fmla="*/ 1681174 h 3482342"/>
              <a:gd name="connsiteX50" fmla="*/ 9403775 w 12192000"/>
              <a:gd name="connsiteY50" fmla="*/ 1690403 h 3482342"/>
              <a:gd name="connsiteX51" fmla="*/ 9382503 w 12192000"/>
              <a:gd name="connsiteY51" fmla="*/ 1706957 h 3482342"/>
              <a:gd name="connsiteX52" fmla="*/ 9381410 w 12192000"/>
              <a:gd name="connsiteY52" fmla="*/ 1718312 h 3482342"/>
              <a:gd name="connsiteX53" fmla="*/ 9365685 w 12192000"/>
              <a:gd name="connsiteY53" fmla="*/ 1724772 h 3482342"/>
              <a:gd name="connsiteX54" fmla="*/ 9278020 w 12192000"/>
              <a:gd name="connsiteY54" fmla="*/ 1741161 h 3482342"/>
              <a:gd name="connsiteX55" fmla="*/ 9217145 w 12192000"/>
              <a:gd name="connsiteY55" fmla="*/ 1771195 h 3482342"/>
              <a:gd name="connsiteX56" fmla="*/ 8955875 w 12192000"/>
              <a:gd name="connsiteY56" fmla="*/ 1796806 h 3482342"/>
              <a:gd name="connsiteX57" fmla="*/ 8648415 w 12192000"/>
              <a:gd name="connsiteY57" fmla="*/ 1878623 h 3482342"/>
              <a:gd name="connsiteX58" fmla="*/ 8495949 w 12192000"/>
              <a:gd name="connsiteY58" fmla="*/ 1902425 h 3482342"/>
              <a:gd name="connsiteX59" fmla="*/ 8236214 w 12192000"/>
              <a:gd name="connsiteY59" fmla="*/ 1909725 h 3482342"/>
              <a:gd name="connsiteX60" fmla="*/ 8132104 w 12192000"/>
              <a:gd name="connsiteY60" fmla="*/ 1895727 h 3482342"/>
              <a:gd name="connsiteX61" fmla="*/ 7918078 w 12192000"/>
              <a:gd name="connsiteY61" fmla="*/ 1862668 h 3482342"/>
              <a:gd name="connsiteX62" fmla="*/ 7817899 w 12192000"/>
              <a:gd name="connsiteY62" fmla="*/ 1862176 h 3482342"/>
              <a:gd name="connsiteX63" fmla="*/ 7768994 w 12192000"/>
              <a:gd name="connsiteY63" fmla="*/ 1855721 h 3482342"/>
              <a:gd name="connsiteX64" fmla="*/ 7618027 w 12192000"/>
              <a:gd name="connsiteY64" fmla="*/ 1830959 h 3482342"/>
              <a:gd name="connsiteX65" fmla="*/ 7449425 w 12192000"/>
              <a:gd name="connsiteY65" fmla="*/ 1810910 h 3482342"/>
              <a:gd name="connsiteX66" fmla="*/ 7342915 w 12192000"/>
              <a:gd name="connsiteY66" fmla="*/ 1819827 h 3482342"/>
              <a:gd name="connsiteX67" fmla="*/ 7255191 w 12192000"/>
              <a:gd name="connsiteY67" fmla="*/ 1834354 h 3482342"/>
              <a:gd name="connsiteX68" fmla="*/ 7131205 w 12192000"/>
              <a:gd name="connsiteY68" fmla="*/ 1845557 h 3482342"/>
              <a:gd name="connsiteX69" fmla="*/ 6941837 w 12192000"/>
              <a:gd name="connsiteY69" fmla="*/ 1840640 h 3482342"/>
              <a:gd name="connsiteX70" fmla="*/ 6837145 w 12192000"/>
              <a:gd name="connsiteY70" fmla="*/ 1870724 h 3482342"/>
              <a:gd name="connsiteX71" fmla="*/ 6753991 w 12192000"/>
              <a:gd name="connsiteY71" fmla="*/ 1860969 h 3482342"/>
              <a:gd name="connsiteX72" fmla="*/ 6727754 w 12192000"/>
              <a:gd name="connsiteY72" fmla="*/ 1882372 h 3482342"/>
              <a:gd name="connsiteX73" fmla="*/ 6723371 w 12192000"/>
              <a:gd name="connsiteY73" fmla="*/ 1886494 h 3482342"/>
              <a:gd name="connsiteX74" fmla="*/ 6702779 w 12192000"/>
              <a:gd name="connsiteY74" fmla="*/ 1893601 h 3482342"/>
              <a:gd name="connsiteX75" fmla="*/ 6686657 w 12192000"/>
              <a:gd name="connsiteY75" fmla="*/ 1907344 h 3482342"/>
              <a:gd name="connsiteX76" fmla="*/ 6651330 w 12192000"/>
              <a:gd name="connsiteY76" fmla="*/ 1922921 h 3482342"/>
              <a:gd name="connsiteX77" fmla="*/ 6622958 w 12192000"/>
              <a:gd name="connsiteY77" fmla="*/ 1936255 h 3482342"/>
              <a:gd name="connsiteX78" fmla="*/ 6522602 w 12192000"/>
              <a:gd name="connsiteY78" fmla="*/ 1954133 h 3482342"/>
              <a:gd name="connsiteX79" fmla="*/ 6444344 w 12192000"/>
              <a:gd name="connsiteY79" fmla="*/ 1969663 h 3482342"/>
              <a:gd name="connsiteX80" fmla="*/ 6409626 w 12192000"/>
              <a:gd name="connsiteY80" fmla="*/ 1978846 h 3482342"/>
              <a:gd name="connsiteX81" fmla="*/ 6333446 w 12192000"/>
              <a:gd name="connsiteY81" fmla="*/ 1997163 h 3482342"/>
              <a:gd name="connsiteX82" fmla="*/ 6294933 w 12192000"/>
              <a:gd name="connsiteY82" fmla="*/ 2019412 h 3482342"/>
              <a:gd name="connsiteX83" fmla="*/ 6238719 w 12192000"/>
              <a:gd name="connsiteY83" fmla="*/ 2042547 h 3482342"/>
              <a:gd name="connsiteX84" fmla="*/ 6187205 w 12192000"/>
              <a:gd name="connsiteY84" fmla="*/ 2060048 h 3482342"/>
              <a:gd name="connsiteX85" fmla="*/ 6138780 w 12192000"/>
              <a:gd name="connsiteY85" fmla="*/ 2081918 h 3482342"/>
              <a:gd name="connsiteX86" fmla="*/ 6120125 w 12192000"/>
              <a:gd name="connsiteY86" fmla="*/ 2109475 h 3482342"/>
              <a:gd name="connsiteX87" fmla="*/ 6056576 w 12192000"/>
              <a:gd name="connsiteY87" fmla="*/ 2120066 h 3482342"/>
              <a:gd name="connsiteX88" fmla="*/ 5993794 w 12192000"/>
              <a:gd name="connsiteY88" fmla="*/ 2122569 h 3482342"/>
              <a:gd name="connsiteX89" fmla="*/ 5943601 w 12192000"/>
              <a:gd name="connsiteY89" fmla="*/ 2137719 h 3482342"/>
              <a:gd name="connsiteX90" fmla="*/ 5898141 w 12192000"/>
              <a:gd name="connsiteY90" fmla="*/ 2144806 h 3482342"/>
              <a:gd name="connsiteX91" fmla="*/ 5855337 w 12192000"/>
              <a:gd name="connsiteY91" fmla="*/ 2137719 h 3482342"/>
              <a:gd name="connsiteX92" fmla="*/ 5817682 w 12192000"/>
              <a:gd name="connsiteY92" fmla="*/ 2157358 h 3482342"/>
              <a:gd name="connsiteX93" fmla="*/ 5735300 w 12192000"/>
              <a:gd name="connsiteY93" fmla="*/ 2158902 h 3482342"/>
              <a:gd name="connsiteX94" fmla="*/ 5591469 w 12192000"/>
              <a:gd name="connsiteY94" fmla="*/ 2178389 h 3482342"/>
              <a:gd name="connsiteX95" fmla="*/ 5505818 w 12192000"/>
              <a:gd name="connsiteY95" fmla="*/ 2194207 h 3482342"/>
              <a:gd name="connsiteX96" fmla="*/ 5452860 w 12192000"/>
              <a:gd name="connsiteY96" fmla="*/ 2180085 h 3482342"/>
              <a:gd name="connsiteX97" fmla="*/ 5414282 w 12192000"/>
              <a:gd name="connsiteY97" fmla="*/ 2183070 h 3482342"/>
              <a:gd name="connsiteX98" fmla="*/ 5368369 w 12192000"/>
              <a:gd name="connsiteY98" fmla="*/ 2204272 h 3482342"/>
              <a:gd name="connsiteX99" fmla="*/ 5336354 w 12192000"/>
              <a:gd name="connsiteY99" fmla="*/ 2218920 h 3482342"/>
              <a:gd name="connsiteX100" fmla="*/ 5291263 w 12192000"/>
              <a:gd name="connsiteY100" fmla="*/ 2239182 h 3482342"/>
              <a:gd name="connsiteX101" fmla="*/ 5255152 w 12192000"/>
              <a:gd name="connsiteY101" fmla="*/ 2247164 h 3482342"/>
              <a:gd name="connsiteX102" fmla="*/ 5233796 w 12192000"/>
              <a:gd name="connsiteY102" fmla="*/ 2268260 h 3482342"/>
              <a:gd name="connsiteX103" fmla="*/ 5212786 w 12192000"/>
              <a:gd name="connsiteY103" fmla="*/ 2296592 h 3482342"/>
              <a:gd name="connsiteX104" fmla="*/ 5173523 w 12192000"/>
              <a:gd name="connsiteY104" fmla="*/ 2309057 h 3482342"/>
              <a:gd name="connsiteX105" fmla="*/ 5123830 w 12192000"/>
              <a:gd name="connsiteY105" fmla="*/ 2307070 h 3482342"/>
              <a:gd name="connsiteX106" fmla="*/ 5065426 w 12192000"/>
              <a:gd name="connsiteY106" fmla="*/ 2324076 h 3482342"/>
              <a:gd name="connsiteX107" fmla="*/ 4975908 w 12192000"/>
              <a:gd name="connsiteY107" fmla="*/ 2364128 h 3482342"/>
              <a:gd name="connsiteX108" fmla="*/ 4913723 w 12192000"/>
              <a:gd name="connsiteY108" fmla="*/ 2385265 h 3482342"/>
              <a:gd name="connsiteX109" fmla="*/ 4746485 w 12192000"/>
              <a:gd name="connsiteY109" fmla="*/ 2451769 h 3482342"/>
              <a:gd name="connsiteX110" fmla="*/ 4681588 w 12192000"/>
              <a:gd name="connsiteY110" fmla="*/ 2467494 h 3482342"/>
              <a:gd name="connsiteX111" fmla="*/ 1783655 w 12192000"/>
              <a:gd name="connsiteY111" fmla="*/ 3163860 h 3482342"/>
              <a:gd name="connsiteX112" fmla="*/ 1325955 w 12192000"/>
              <a:gd name="connsiteY112" fmla="*/ 3176692 h 3482342"/>
              <a:gd name="connsiteX113" fmla="*/ 1190384 w 12192000"/>
              <a:gd name="connsiteY113" fmla="*/ 3203504 h 3482342"/>
              <a:gd name="connsiteX114" fmla="*/ 1094537 w 12192000"/>
              <a:gd name="connsiteY114" fmla="*/ 3229469 h 3482342"/>
              <a:gd name="connsiteX115" fmla="*/ 779276 w 12192000"/>
              <a:gd name="connsiteY115" fmla="*/ 3327290 h 3482342"/>
              <a:gd name="connsiteX116" fmla="*/ 600378 w 12192000"/>
              <a:gd name="connsiteY116" fmla="*/ 3335250 h 3482342"/>
              <a:gd name="connsiteX117" fmla="*/ 493457 w 12192000"/>
              <a:gd name="connsiteY117" fmla="*/ 3365044 h 3482342"/>
              <a:gd name="connsiteX118" fmla="*/ 349402 w 12192000"/>
              <a:gd name="connsiteY118" fmla="*/ 3380897 h 3482342"/>
              <a:gd name="connsiteX119" fmla="*/ 192183 w 12192000"/>
              <a:gd name="connsiteY119" fmla="*/ 3460075 h 3482342"/>
              <a:gd name="connsiteX120" fmla="*/ 46713 w 12192000"/>
              <a:gd name="connsiteY120" fmla="*/ 3462986 h 3482342"/>
              <a:gd name="connsiteX121" fmla="*/ 2765 w 12192000"/>
              <a:gd name="connsiteY121" fmla="*/ 3480770 h 3482342"/>
              <a:gd name="connsiteX122" fmla="*/ 0 w 12192000"/>
              <a:gd name="connsiteY122" fmla="*/ 3482342 h 3482342"/>
              <a:gd name="connsiteX123" fmla="*/ 0 w 12192000"/>
              <a:gd name="connsiteY123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405286 w 12192000"/>
              <a:gd name="connsiteY16" fmla="*/ 849086 h 3482342"/>
              <a:gd name="connsiteX17" fmla="*/ 11338523 w 12192000"/>
              <a:gd name="connsiteY17" fmla="*/ 852810 h 3482342"/>
              <a:gd name="connsiteX18" fmla="*/ 11313493 w 12192000"/>
              <a:gd name="connsiteY18" fmla="*/ 880860 h 3482342"/>
              <a:gd name="connsiteX19" fmla="*/ 11228040 w 12192000"/>
              <a:gd name="connsiteY19" fmla="*/ 958953 h 3482342"/>
              <a:gd name="connsiteX20" fmla="*/ 11196987 w 12192000"/>
              <a:gd name="connsiteY20" fmla="*/ 1000897 h 3482342"/>
              <a:gd name="connsiteX21" fmla="*/ 11193568 w 12192000"/>
              <a:gd name="connsiteY21" fmla="*/ 1039464 h 3482342"/>
              <a:gd name="connsiteX22" fmla="*/ 11175804 w 12192000"/>
              <a:gd name="connsiteY22" fmla="*/ 1067977 h 3482342"/>
              <a:gd name="connsiteX23" fmla="*/ 11133438 w 12192000"/>
              <a:gd name="connsiteY23" fmla="*/ 1106812 h 3482342"/>
              <a:gd name="connsiteX24" fmla="*/ 11120819 w 12192000"/>
              <a:gd name="connsiteY24" fmla="*/ 1126133 h 3482342"/>
              <a:gd name="connsiteX25" fmla="*/ 11028687 w 12192000"/>
              <a:gd name="connsiteY25" fmla="*/ 1199018 h 3482342"/>
              <a:gd name="connsiteX26" fmla="*/ 10960443 w 12192000"/>
              <a:gd name="connsiteY26" fmla="*/ 1244502 h 3482342"/>
              <a:gd name="connsiteX27" fmla="*/ 10850998 w 12192000"/>
              <a:gd name="connsiteY27" fmla="*/ 1269215 h 3482342"/>
              <a:gd name="connsiteX28" fmla="*/ 10815658 w 12192000"/>
              <a:gd name="connsiteY28" fmla="*/ 1287849 h 3482342"/>
              <a:gd name="connsiteX29" fmla="*/ 10679906 w 12192000"/>
              <a:gd name="connsiteY29" fmla="*/ 1332049 h 3482342"/>
              <a:gd name="connsiteX30" fmla="*/ 10636304 w 12192000"/>
              <a:gd name="connsiteY30" fmla="*/ 1317928 h 3482342"/>
              <a:gd name="connsiteX31" fmla="*/ 10603863 w 12192000"/>
              <a:gd name="connsiteY31" fmla="*/ 1346886 h 3482342"/>
              <a:gd name="connsiteX32" fmla="*/ 10573203 w 12192000"/>
              <a:gd name="connsiteY32" fmla="*/ 1351996 h 3482342"/>
              <a:gd name="connsiteX33" fmla="*/ 10513263 w 12192000"/>
              <a:gd name="connsiteY33" fmla="*/ 1350756 h 3482342"/>
              <a:gd name="connsiteX34" fmla="*/ 10464012 w 12192000"/>
              <a:gd name="connsiteY34" fmla="*/ 1391778 h 3482342"/>
              <a:gd name="connsiteX35" fmla="*/ 10405409 w 12192000"/>
              <a:gd name="connsiteY35" fmla="*/ 1422789 h 3482342"/>
              <a:gd name="connsiteX36" fmla="*/ 10370530 w 12192000"/>
              <a:gd name="connsiteY36" fmla="*/ 1441596 h 3482342"/>
              <a:gd name="connsiteX37" fmla="*/ 10314361 w 12192000"/>
              <a:gd name="connsiteY37" fmla="*/ 1466924 h 3482342"/>
              <a:gd name="connsiteX38" fmla="*/ 10264922 w 12192000"/>
              <a:gd name="connsiteY38" fmla="*/ 1472107 h 3482342"/>
              <a:gd name="connsiteX39" fmla="*/ 10201385 w 12192000"/>
              <a:gd name="connsiteY39" fmla="*/ 1477515 h 3482342"/>
              <a:gd name="connsiteX40" fmla="*/ 10120184 w 12192000"/>
              <a:gd name="connsiteY40" fmla="*/ 1466924 h 3482342"/>
              <a:gd name="connsiteX41" fmla="*/ 10058690 w 12192000"/>
              <a:gd name="connsiteY41" fmla="*/ 1474888 h 3482342"/>
              <a:gd name="connsiteX42" fmla="*/ 10004424 w 12192000"/>
              <a:gd name="connsiteY42" fmla="*/ 1489801 h 3482342"/>
              <a:gd name="connsiteX43" fmla="*/ 9999951 w 12192000"/>
              <a:gd name="connsiteY43" fmla="*/ 1499127 h 3482342"/>
              <a:gd name="connsiteX44" fmla="*/ 9845462 w 12192000"/>
              <a:gd name="connsiteY44" fmla="*/ 1548192 h 3482342"/>
              <a:gd name="connsiteX45" fmla="*/ 9736156 w 12192000"/>
              <a:gd name="connsiteY45" fmla="*/ 1581928 h 3482342"/>
              <a:gd name="connsiteX46" fmla="*/ 9693355 w 12192000"/>
              <a:gd name="connsiteY46" fmla="*/ 1602632 h 3482342"/>
              <a:gd name="connsiteX47" fmla="*/ 9664242 w 12192000"/>
              <a:gd name="connsiteY47" fmla="*/ 1622075 h 3482342"/>
              <a:gd name="connsiteX48" fmla="*/ 9579195 w 12192000"/>
              <a:gd name="connsiteY48" fmla="*/ 1648017 h 3482342"/>
              <a:gd name="connsiteX49" fmla="*/ 9433652 w 12192000"/>
              <a:gd name="connsiteY49" fmla="*/ 1681174 h 3482342"/>
              <a:gd name="connsiteX50" fmla="*/ 9403775 w 12192000"/>
              <a:gd name="connsiteY50" fmla="*/ 1690403 h 3482342"/>
              <a:gd name="connsiteX51" fmla="*/ 9382503 w 12192000"/>
              <a:gd name="connsiteY51" fmla="*/ 1706957 h 3482342"/>
              <a:gd name="connsiteX52" fmla="*/ 9381410 w 12192000"/>
              <a:gd name="connsiteY52" fmla="*/ 1718312 h 3482342"/>
              <a:gd name="connsiteX53" fmla="*/ 9365685 w 12192000"/>
              <a:gd name="connsiteY53" fmla="*/ 1724772 h 3482342"/>
              <a:gd name="connsiteX54" fmla="*/ 9278020 w 12192000"/>
              <a:gd name="connsiteY54" fmla="*/ 1741161 h 3482342"/>
              <a:gd name="connsiteX55" fmla="*/ 9217145 w 12192000"/>
              <a:gd name="connsiteY55" fmla="*/ 1771195 h 3482342"/>
              <a:gd name="connsiteX56" fmla="*/ 8955875 w 12192000"/>
              <a:gd name="connsiteY56" fmla="*/ 1796806 h 3482342"/>
              <a:gd name="connsiteX57" fmla="*/ 8648415 w 12192000"/>
              <a:gd name="connsiteY57" fmla="*/ 1878623 h 3482342"/>
              <a:gd name="connsiteX58" fmla="*/ 8495949 w 12192000"/>
              <a:gd name="connsiteY58" fmla="*/ 1902425 h 3482342"/>
              <a:gd name="connsiteX59" fmla="*/ 8236214 w 12192000"/>
              <a:gd name="connsiteY59" fmla="*/ 1909725 h 3482342"/>
              <a:gd name="connsiteX60" fmla="*/ 8132104 w 12192000"/>
              <a:gd name="connsiteY60" fmla="*/ 1895727 h 3482342"/>
              <a:gd name="connsiteX61" fmla="*/ 7918078 w 12192000"/>
              <a:gd name="connsiteY61" fmla="*/ 1862668 h 3482342"/>
              <a:gd name="connsiteX62" fmla="*/ 7817899 w 12192000"/>
              <a:gd name="connsiteY62" fmla="*/ 1862176 h 3482342"/>
              <a:gd name="connsiteX63" fmla="*/ 7768994 w 12192000"/>
              <a:gd name="connsiteY63" fmla="*/ 1855721 h 3482342"/>
              <a:gd name="connsiteX64" fmla="*/ 7618027 w 12192000"/>
              <a:gd name="connsiteY64" fmla="*/ 1830959 h 3482342"/>
              <a:gd name="connsiteX65" fmla="*/ 7449425 w 12192000"/>
              <a:gd name="connsiteY65" fmla="*/ 1810910 h 3482342"/>
              <a:gd name="connsiteX66" fmla="*/ 7342915 w 12192000"/>
              <a:gd name="connsiteY66" fmla="*/ 1819827 h 3482342"/>
              <a:gd name="connsiteX67" fmla="*/ 7255191 w 12192000"/>
              <a:gd name="connsiteY67" fmla="*/ 1834354 h 3482342"/>
              <a:gd name="connsiteX68" fmla="*/ 7131205 w 12192000"/>
              <a:gd name="connsiteY68" fmla="*/ 1845557 h 3482342"/>
              <a:gd name="connsiteX69" fmla="*/ 6941837 w 12192000"/>
              <a:gd name="connsiteY69" fmla="*/ 1840640 h 3482342"/>
              <a:gd name="connsiteX70" fmla="*/ 6837145 w 12192000"/>
              <a:gd name="connsiteY70" fmla="*/ 1870724 h 3482342"/>
              <a:gd name="connsiteX71" fmla="*/ 6753991 w 12192000"/>
              <a:gd name="connsiteY71" fmla="*/ 1860969 h 3482342"/>
              <a:gd name="connsiteX72" fmla="*/ 6727754 w 12192000"/>
              <a:gd name="connsiteY72" fmla="*/ 1882372 h 3482342"/>
              <a:gd name="connsiteX73" fmla="*/ 6723371 w 12192000"/>
              <a:gd name="connsiteY73" fmla="*/ 1886494 h 3482342"/>
              <a:gd name="connsiteX74" fmla="*/ 6702779 w 12192000"/>
              <a:gd name="connsiteY74" fmla="*/ 1893601 h 3482342"/>
              <a:gd name="connsiteX75" fmla="*/ 6686657 w 12192000"/>
              <a:gd name="connsiteY75" fmla="*/ 1907344 h 3482342"/>
              <a:gd name="connsiteX76" fmla="*/ 6651330 w 12192000"/>
              <a:gd name="connsiteY76" fmla="*/ 1922921 h 3482342"/>
              <a:gd name="connsiteX77" fmla="*/ 6622958 w 12192000"/>
              <a:gd name="connsiteY77" fmla="*/ 1936255 h 3482342"/>
              <a:gd name="connsiteX78" fmla="*/ 6522602 w 12192000"/>
              <a:gd name="connsiteY78" fmla="*/ 1954133 h 3482342"/>
              <a:gd name="connsiteX79" fmla="*/ 6444344 w 12192000"/>
              <a:gd name="connsiteY79" fmla="*/ 1969663 h 3482342"/>
              <a:gd name="connsiteX80" fmla="*/ 6409626 w 12192000"/>
              <a:gd name="connsiteY80" fmla="*/ 1978846 h 3482342"/>
              <a:gd name="connsiteX81" fmla="*/ 6333446 w 12192000"/>
              <a:gd name="connsiteY81" fmla="*/ 1997163 h 3482342"/>
              <a:gd name="connsiteX82" fmla="*/ 6294933 w 12192000"/>
              <a:gd name="connsiteY82" fmla="*/ 2019412 h 3482342"/>
              <a:gd name="connsiteX83" fmla="*/ 6238719 w 12192000"/>
              <a:gd name="connsiteY83" fmla="*/ 2042547 h 3482342"/>
              <a:gd name="connsiteX84" fmla="*/ 6187205 w 12192000"/>
              <a:gd name="connsiteY84" fmla="*/ 2060048 h 3482342"/>
              <a:gd name="connsiteX85" fmla="*/ 6138780 w 12192000"/>
              <a:gd name="connsiteY85" fmla="*/ 2081918 h 3482342"/>
              <a:gd name="connsiteX86" fmla="*/ 6120125 w 12192000"/>
              <a:gd name="connsiteY86" fmla="*/ 2109475 h 3482342"/>
              <a:gd name="connsiteX87" fmla="*/ 6056576 w 12192000"/>
              <a:gd name="connsiteY87" fmla="*/ 2120066 h 3482342"/>
              <a:gd name="connsiteX88" fmla="*/ 5993794 w 12192000"/>
              <a:gd name="connsiteY88" fmla="*/ 2122569 h 3482342"/>
              <a:gd name="connsiteX89" fmla="*/ 5943601 w 12192000"/>
              <a:gd name="connsiteY89" fmla="*/ 2137719 h 3482342"/>
              <a:gd name="connsiteX90" fmla="*/ 5898141 w 12192000"/>
              <a:gd name="connsiteY90" fmla="*/ 2144806 h 3482342"/>
              <a:gd name="connsiteX91" fmla="*/ 5855337 w 12192000"/>
              <a:gd name="connsiteY91" fmla="*/ 2137719 h 3482342"/>
              <a:gd name="connsiteX92" fmla="*/ 5817682 w 12192000"/>
              <a:gd name="connsiteY92" fmla="*/ 2157358 h 3482342"/>
              <a:gd name="connsiteX93" fmla="*/ 5735300 w 12192000"/>
              <a:gd name="connsiteY93" fmla="*/ 2158902 h 3482342"/>
              <a:gd name="connsiteX94" fmla="*/ 5591469 w 12192000"/>
              <a:gd name="connsiteY94" fmla="*/ 2178389 h 3482342"/>
              <a:gd name="connsiteX95" fmla="*/ 5505818 w 12192000"/>
              <a:gd name="connsiteY95" fmla="*/ 2194207 h 3482342"/>
              <a:gd name="connsiteX96" fmla="*/ 5452860 w 12192000"/>
              <a:gd name="connsiteY96" fmla="*/ 2180085 h 3482342"/>
              <a:gd name="connsiteX97" fmla="*/ 5414282 w 12192000"/>
              <a:gd name="connsiteY97" fmla="*/ 2183070 h 3482342"/>
              <a:gd name="connsiteX98" fmla="*/ 5368369 w 12192000"/>
              <a:gd name="connsiteY98" fmla="*/ 2204272 h 3482342"/>
              <a:gd name="connsiteX99" fmla="*/ 5336354 w 12192000"/>
              <a:gd name="connsiteY99" fmla="*/ 2218920 h 3482342"/>
              <a:gd name="connsiteX100" fmla="*/ 5291263 w 12192000"/>
              <a:gd name="connsiteY100" fmla="*/ 2239182 h 3482342"/>
              <a:gd name="connsiteX101" fmla="*/ 5255152 w 12192000"/>
              <a:gd name="connsiteY101" fmla="*/ 2247164 h 3482342"/>
              <a:gd name="connsiteX102" fmla="*/ 5233796 w 12192000"/>
              <a:gd name="connsiteY102" fmla="*/ 2268260 h 3482342"/>
              <a:gd name="connsiteX103" fmla="*/ 5212786 w 12192000"/>
              <a:gd name="connsiteY103" fmla="*/ 2296592 h 3482342"/>
              <a:gd name="connsiteX104" fmla="*/ 5173523 w 12192000"/>
              <a:gd name="connsiteY104" fmla="*/ 2309057 h 3482342"/>
              <a:gd name="connsiteX105" fmla="*/ 5123830 w 12192000"/>
              <a:gd name="connsiteY105" fmla="*/ 2307070 h 3482342"/>
              <a:gd name="connsiteX106" fmla="*/ 5065426 w 12192000"/>
              <a:gd name="connsiteY106" fmla="*/ 2324076 h 3482342"/>
              <a:gd name="connsiteX107" fmla="*/ 4975908 w 12192000"/>
              <a:gd name="connsiteY107" fmla="*/ 2364128 h 3482342"/>
              <a:gd name="connsiteX108" fmla="*/ 4913723 w 12192000"/>
              <a:gd name="connsiteY108" fmla="*/ 2385265 h 3482342"/>
              <a:gd name="connsiteX109" fmla="*/ 4746485 w 12192000"/>
              <a:gd name="connsiteY109" fmla="*/ 2451769 h 3482342"/>
              <a:gd name="connsiteX110" fmla="*/ 4681588 w 12192000"/>
              <a:gd name="connsiteY110" fmla="*/ 2467494 h 3482342"/>
              <a:gd name="connsiteX111" fmla="*/ 1783655 w 12192000"/>
              <a:gd name="connsiteY111" fmla="*/ 3163860 h 3482342"/>
              <a:gd name="connsiteX112" fmla="*/ 1325955 w 12192000"/>
              <a:gd name="connsiteY112" fmla="*/ 3176692 h 3482342"/>
              <a:gd name="connsiteX113" fmla="*/ 1190384 w 12192000"/>
              <a:gd name="connsiteY113" fmla="*/ 3203504 h 3482342"/>
              <a:gd name="connsiteX114" fmla="*/ 1094537 w 12192000"/>
              <a:gd name="connsiteY114" fmla="*/ 3229469 h 3482342"/>
              <a:gd name="connsiteX115" fmla="*/ 779276 w 12192000"/>
              <a:gd name="connsiteY115" fmla="*/ 3327290 h 3482342"/>
              <a:gd name="connsiteX116" fmla="*/ 600378 w 12192000"/>
              <a:gd name="connsiteY116" fmla="*/ 3335250 h 3482342"/>
              <a:gd name="connsiteX117" fmla="*/ 493457 w 12192000"/>
              <a:gd name="connsiteY117" fmla="*/ 3365044 h 3482342"/>
              <a:gd name="connsiteX118" fmla="*/ 349402 w 12192000"/>
              <a:gd name="connsiteY118" fmla="*/ 3380897 h 3482342"/>
              <a:gd name="connsiteX119" fmla="*/ 192183 w 12192000"/>
              <a:gd name="connsiteY119" fmla="*/ 3460075 h 3482342"/>
              <a:gd name="connsiteX120" fmla="*/ 46713 w 12192000"/>
              <a:gd name="connsiteY120" fmla="*/ 3462986 h 3482342"/>
              <a:gd name="connsiteX121" fmla="*/ 2765 w 12192000"/>
              <a:gd name="connsiteY121" fmla="*/ 3480770 h 3482342"/>
              <a:gd name="connsiteX122" fmla="*/ 0 w 12192000"/>
              <a:gd name="connsiteY122" fmla="*/ 3482342 h 3482342"/>
              <a:gd name="connsiteX123" fmla="*/ 0 w 12192000"/>
              <a:gd name="connsiteY123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405286 w 12192000"/>
              <a:gd name="connsiteY16" fmla="*/ 849086 h 3482342"/>
              <a:gd name="connsiteX17" fmla="*/ 11338523 w 12192000"/>
              <a:gd name="connsiteY17" fmla="*/ 852810 h 3482342"/>
              <a:gd name="connsiteX18" fmla="*/ 11313493 w 12192000"/>
              <a:gd name="connsiteY18" fmla="*/ 880860 h 3482342"/>
              <a:gd name="connsiteX19" fmla="*/ 11228040 w 12192000"/>
              <a:gd name="connsiteY19" fmla="*/ 958953 h 3482342"/>
              <a:gd name="connsiteX20" fmla="*/ 11196987 w 12192000"/>
              <a:gd name="connsiteY20" fmla="*/ 1000897 h 3482342"/>
              <a:gd name="connsiteX21" fmla="*/ 11193568 w 12192000"/>
              <a:gd name="connsiteY21" fmla="*/ 1039464 h 3482342"/>
              <a:gd name="connsiteX22" fmla="*/ 11175804 w 12192000"/>
              <a:gd name="connsiteY22" fmla="*/ 1067977 h 3482342"/>
              <a:gd name="connsiteX23" fmla="*/ 11133438 w 12192000"/>
              <a:gd name="connsiteY23" fmla="*/ 1106812 h 3482342"/>
              <a:gd name="connsiteX24" fmla="*/ 11120819 w 12192000"/>
              <a:gd name="connsiteY24" fmla="*/ 1126133 h 3482342"/>
              <a:gd name="connsiteX25" fmla="*/ 11028687 w 12192000"/>
              <a:gd name="connsiteY25" fmla="*/ 1199018 h 3482342"/>
              <a:gd name="connsiteX26" fmla="*/ 10960443 w 12192000"/>
              <a:gd name="connsiteY26" fmla="*/ 1244502 h 3482342"/>
              <a:gd name="connsiteX27" fmla="*/ 10850998 w 12192000"/>
              <a:gd name="connsiteY27" fmla="*/ 1269215 h 3482342"/>
              <a:gd name="connsiteX28" fmla="*/ 10815658 w 12192000"/>
              <a:gd name="connsiteY28" fmla="*/ 1287849 h 3482342"/>
              <a:gd name="connsiteX29" fmla="*/ 10679906 w 12192000"/>
              <a:gd name="connsiteY29" fmla="*/ 1332049 h 3482342"/>
              <a:gd name="connsiteX30" fmla="*/ 10639834 w 12192000"/>
              <a:gd name="connsiteY30" fmla="*/ 1324989 h 3482342"/>
              <a:gd name="connsiteX31" fmla="*/ 10603863 w 12192000"/>
              <a:gd name="connsiteY31" fmla="*/ 1346886 h 3482342"/>
              <a:gd name="connsiteX32" fmla="*/ 10573203 w 12192000"/>
              <a:gd name="connsiteY32" fmla="*/ 1351996 h 3482342"/>
              <a:gd name="connsiteX33" fmla="*/ 10513263 w 12192000"/>
              <a:gd name="connsiteY33" fmla="*/ 1350756 h 3482342"/>
              <a:gd name="connsiteX34" fmla="*/ 10464012 w 12192000"/>
              <a:gd name="connsiteY34" fmla="*/ 1391778 h 3482342"/>
              <a:gd name="connsiteX35" fmla="*/ 10405409 w 12192000"/>
              <a:gd name="connsiteY35" fmla="*/ 1422789 h 3482342"/>
              <a:gd name="connsiteX36" fmla="*/ 10370530 w 12192000"/>
              <a:gd name="connsiteY36" fmla="*/ 1441596 h 3482342"/>
              <a:gd name="connsiteX37" fmla="*/ 10314361 w 12192000"/>
              <a:gd name="connsiteY37" fmla="*/ 1466924 h 3482342"/>
              <a:gd name="connsiteX38" fmla="*/ 10264922 w 12192000"/>
              <a:gd name="connsiteY38" fmla="*/ 1472107 h 3482342"/>
              <a:gd name="connsiteX39" fmla="*/ 10201385 w 12192000"/>
              <a:gd name="connsiteY39" fmla="*/ 1477515 h 3482342"/>
              <a:gd name="connsiteX40" fmla="*/ 10120184 w 12192000"/>
              <a:gd name="connsiteY40" fmla="*/ 1466924 h 3482342"/>
              <a:gd name="connsiteX41" fmla="*/ 10058690 w 12192000"/>
              <a:gd name="connsiteY41" fmla="*/ 1474888 h 3482342"/>
              <a:gd name="connsiteX42" fmla="*/ 10004424 w 12192000"/>
              <a:gd name="connsiteY42" fmla="*/ 1489801 h 3482342"/>
              <a:gd name="connsiteX43" fmla="*/ 9999951 w 12192000"/>
              <a:gd name="connsiteY43" fmla="*/ 1499127 h 3482342"/>
              <a:gd name="connsiteX44" fmla="*/ 9845462 w 12192000"/>
              <a:gd name="connsiteY44" fmla="*/ 1548192 h 3482342"/>
              <a:gd name="connsiteX45" fmla="*/ 9736156 w 12192000"/>
              <a:gd name="connsiteY45" fmla="*/ 1581928 h 3482342"/>
              <a:gd name="connsiteX46" fmla="*/ 9693355 w 12192000"/>
              <a:gd name="connsiteY46" fmla="*/ 1602632 h 3482342"/>
              <a:gd name="connsiteX47" fmla="*/ 9664242 w 12192000"/>
              <a:gd name="connsiteY47" fmla="*/ 1622075 h 3482342"/>
              <a:gd name="connsiteX48" fmla="*/ 9579195 w 12192000"/>
              <a:gd name="connsiteY48" fmla="*/ 1648017 h 3482342"/>
              <a:gd name="connsiteX49" fmla="*/ 9433652 w 12192000"/>
              <a:gd name="connsiteY49" fmla="*/ 1681174 h 3482342"/>
              <a:gd name="connsiteX50" fmla="*/ 9403775 w 12192000"/>
              <a:gd name="connsiteY50" fmla="*/ 1690403 h 3482342"/>
              <a:gd name="connsiteX51" fmla="*/ 9382503 w 12192000"/>
              <a:gd name="connsiteY51" fmla="*/ 1706957 h 3482342"/>
              <a:gd name="connsiteX52" fmla="*/ 9381410 w 12192000"/>
              <a:gd name="connsiteY52" fmla="*/ 1718312 h 3482342"/>
              <a:gd name="connsiteX53" fmla="*/ 9365685 w 12192000"/>
              <a:gd name="connsiteY53" fmla="*/ 1724772 h 3482342"/>
              <a:gd name="connsiteX54" fmla="*/ 9278020 w 12192000"/>
              <a:gd name="connsiteY54" fmla="*/ 1741161 h 3482342"/>
              <a:gd name="connsiteX55" fmla="*/ 9217145 w 12192000"/>
              <a:gd name="connsiteY55" fmla="*/ 1771195 h 3482342"/>
              <a:gd name="connsiteX56" fmla="*/ 8955875 w 12192000"/>
              <a:gd name="connsiteY56" fmla="*/ 1796806 h 3482342"/>
              <a:gd name="connsiteX57" fmla="*/ 8648415 w 12192000"/>
              <a:gd name="connsiteY57" fmla="*/ 1878623 h 3482342"/>
              <a:gd name="connsiteX58" fmla="*/ 8495949 w 12192000"/>
              <a:gd name="connsiteY58" fmla="*/ 1902425 h 3482342"/>
              <a:gd name="connsiteX59" fmla="*/ 8236214 w 12192000"/>
              <a:gd name="connsiteY59" fmla="*/ 1909725 h 3482342"/>
              <a:gd name="connsiteX60" fmla="*/ 8132104 w 12192000"/>
              <a:gd name="connsiteY60" fmla="*/ 1895727 h 3482342"/>
              <a:gd name="connsiteX61" fmla="*/ 7918078 w 12192000"/>
              <a:gd name="connsiteY61" fmla="*/ 1862668 h 3482342"/>
              <a:gd name="connsiteX62" fmla="*/ 7817899 w 12192000"/>
              <a:gd name="connsiteY62" fmla="*/ 1862176 h 3482342"/>
              <a:gd name="connsiteX63" fmla="*/ 7768994 w 12192000"/>
              <a:gd name="connsiteY63" fmla="*/ 1855721 h 3482342"/>
              <a:gd name="connsiteX64" fmla="*/ 7618027 w 12192000"/>
              <a:gd name="connsiteY64" fmla="*/ 1830959 h 3482342"/>
              <a:gd name="connsiteX65" fmla="*/ 7449425 w 12192000"/>
              <a:gd name="connsiteY65" fmla="*/ 1810910 h 3482342"/>
              <a:gd name="connsiteX66" fmla="*/ 7342915 w 12192000"/>
              <a:gd name="connsiteY66" fmla="*/ 1819827 h 3482342"/>
              <a:gd name="connsiteX67" fmla="*/ 7255191 w 12192000"/>
              <a:gd name="connsiteY67" fmla="*/ 1834354 h 3482342"/>
              <a:gd name="connsiteX68" fmla="*/ 7131205 w 12192000"/>
              <a:gd name="connsiteY68" fmla="*/ 1845557 h 3482342"/>
              <a:gd name="connsiteX69" fmla="*/ 6941837 w 12192000"/>
              <a:gd name="connsiteY69" fmla="*/ 1840640 h 3482342"/>
              <a:gd name="connsiteX70" fmla="*/ 6837145 w 12192000"/>
              <a:gd name="connsiteY70" fmla="*/ 1870724 h 3482342"/>
              <a:gd name="connsiteX71" fmla="*/ 6753991 w 12192000"/>
              <a:gd name="connsiteY71" fmla="*/ 1860969 h 3482342"/>
              <a:gd name="connsiteX72" fmla="*/ 6727754 w 12192000"/>
              <a:gd name="connsiteY72" fmla="*/ 1882372 h 3482342"/>
              <a:gd name="connsiteX73" fmla="*/ 6723371 w 12192000"/>
              <a:gd name="connsiteY73" fmla="*/ 1886494 h 3482342"/>
              <a:gd name="connsiteX74" fmla="*/ 6702779 w 12192000"/>
              <a:gd name="connsiteY74" fmla="*/ 1893601 h 3482342"/>
              <a:gd name="connsiteX75" fmla="*/ 6686657 w 12192000"/>
              <a:gd name="connsiteY75" fmla="*/ 1907344 h 3482342"/>
              <a:gd name="connsiteX76" fmla="*/ 6651330 w 12192000"/>
              <a:gd name="connsiteY76" fmla="*/ 1922921 h 3482342"/>
              <a:gd name="connsiteX77" fmla="*/ 6622958 w 12192000"/>
              <a:gd name="connsiteY77" fmla="*/ 1936255 h 3482342"/>
              <a:gd name="connsiteX78" fmla="*/ 6522602 w 12192000"/>
              <a:gd name="connsiteY78" fmla="*/ 1954133 h 3482342"/>
              <a:gd name="connsiteX79" fmla="*/ 6444344 w 12192000"/>
              <a:gd name="connsiteY79" fmla="*/ 1969663 h 3482342"/>
              <a:gd name="connsiteX80" fmla="*/ 6409626 w 12192000"/>
              <a:gd name="connsiteY80" fmla="*/ 1978846 h 3482342"/>
              <a:gd name="connsiteX81" fmla="*/ 6333446 w 12192000"/>
              <a:gd name="connsiteY81" fmla="*/ 1997163 h 3482342"/>
              <a:gd name="connsiteX82" fmla="*/ 6294933 w 12192000"/>
              <a:gd name="connsiteY82" fmla="*/ 2019412 h 3482342"/>
              <a:gd name="connsiteX83" fmla="*/ 6238719 w 12192000"/>
              <a:gd name="connsiteY83" fmla="*/ 2042547 h 3482342"/>
              <a:gd name="connsiteX84" fmla="*/ 6187205 w 12192000"/>
              <a:gd name="connsiteY84" fmla="*/ 2060048 h 3482342"/>
              <a:gd name="connsiteX85" fmla="*/ 6138780 w 12192000"/>
              <a:gd name="connsiteY85" fmla="*/ 2081918 h 3482342"/>
              <a:gd name="connsiteX86" fmla="*/ 6120125 w 12192000"/>
              <a:gd name="connsiteY86" fmla="*/ 2109475 h 3482342"/>
              <a:gd name="connsiteX87" fmla="*/ 6056576 w 12192000"/>
              <a:gd name="connsiteY87" fmla="*/ 2120066 h 3482342"/>
              <a:gd name="connsiteX88" fmla="*/ 5993794 w 12192000"/>
              <a:gd name="connsiteY88" fmla="*/ 2122569 h 3482342"/>
              <a:gd name="connsiteX89" fmla="*/ 5943601 w 12192000"/>
              <a:gd name="connsiteY89" fmla="*/ 2137719 h 3482342"/>
              <a:gd name="connsiteX90" fmla="*/ 5898141 w 12192000"/>
              <a:gd name="connsiteY90" fmla="*/ 2144806 h 3482342"/>
              <a:gd name="connsiteX91" fmla="*/ 5855337 w 12192000"/>
              <a:gd name="connsiteY91" fmla="*/ 2137719 h 3482342"/>
              <a:gd name="connsiteX92" fmla="*/ 5817682 w 12192000"/>
              <a:gd name="connsiteY92" fmla="*/ 2157358 h 3482342"/>
              <a:gd name="connsiteX93" fmla="*/ 5735300 w 12192000"/>
              <a:gd name="connsiteY93" fmla="*/ 2158902 h 3482342"/>
              <a:gd name="connsiteX94" fmla="*/ 5591469 w 12192000"/>
              <a:gd name="connsiteY94" fmla="*/ 2178389 h 3482342"/>
              <a:gd name="connsiteX95" fmla="*/ 5505818 w 12192000"/>
              <a:gd name="connsiteY95" fmla="*/ 2194207 h 3482342"/>
              <a:gd name="connsiteX96" fmla="*/ 5452860 w 12192000"/>
              <a:gd name="connsiteY96" fmla="*/ 2180085 h 3482342"/>
              <a:gd name="connsiteX97" fmla="*/ 5414282 w 12192000"/>
              <a:gd name="connsiteY97" fmla="*/ 2183070 h 3482342"/>
              <a:gd name="connsiteX98" fmla="*/ 5368369 w 12192000"/>
              <a:gd name="connsiteY98" fmla="*/ 2204272 h 3482342"/>
              <a:gd name="connsiteX99" fmla="*/ 5336354 w 12192000"/>
              <a:gd name="connsiteY99" fmla="*/ 2218920 h 3482342"/>
              <a:gd name="connsiteX100" fmla="*/ 5291263 w 12192000"/>
              <a:gd name="connsiteY100" fmla="*/ 2239182 h 3482342"/>
              <a:gd name="connsiteX101" fmla="*/ 5255152 w 12192000"/>
              <a:gd name="connsiteY101" fmla="*/ 2247164 h 3482342"/>
              <a:gd name="connsiteX102" fmla="*/ 5233796 w 12192000"/>
              <a:gd name="connsiteY102" fmla="*/ 2268260 h 3482342"/>
              <a:gd name="connsiteX103" fmla="*/ 5212786 w 12192000"/>
              <a:gd name="connsiteY103" fmla="*/ 2296592 h 3482342"/>
              <a:gd name="connsiteX104" fmla="*/ 5173523 w 12192000"/>
              <a:gd name="connsiteY104" fmla="*/ 2309057 h 3482342"/>
              <a:gd name="connsiteX105" fmla="*/ 5123830 w 12192000"/>
              <a:gd name="connsiteY105" fmla="*/ 2307070 h 3482342"/>
              <a:gd name="connsiteX106" fmla="*/ 5065426 w 12192000"/>
              <a:gd name="connsiteY106" fmla="*/ 2324076 h 3482342"/>
              <a:gd name="connsiteX107" fmla="*/ 4975908 w 12192000"/>
              <a:gd name="connsiteY107" fmla="*/ 2364128 h 3482342"/>
              <a:gd name="connsiteX108" fmla="*/ 4913723 w 12192000"/>
              <a:gd name="connsiteY108" fmla="*/ 2385265 h 3482342"/>
              <a:gd name="connsiteX109" fmla="*/ 4746485 w 12192000"/>
              <a:gd name="connsiteY109" fmla="*/ 2451769 h 3482342"/>
              <a:gd name="connsiteX110" fmla="*/ 4681588 w 12192000"/>
              <a:gd name="connsiteY110" fmla="*/ 2467494 h 3482342"/>
              <a:gd name="connsiteX111" fmla="*/ 1783655 w 12192000"/>
              <a:gd name="connsiteY111" fmla="*/ 3163860 h 3482342"/>
              <a:gd name="connsiteX112" fmla="*/ 1325955 w 12192000"/>
              <a:gd name="connsiteY112" fmla="*/ 3176692 h 3482342"/>
              <a:gd name="connsiteX113" fmla="*/ 1190384 w 12192000"/>
              <a:gd name="connsiteY113" fmla="*/ 3203504 h 3482342"/>
              <a:gd name="connsiteX114" fmla="*/ 1094537 w 12192000"/>
              <a:gd name="connsiteY114" fmla="*/ 3229469 h 3482342"/>
              <a:gd name="connsiteX115" fmla="*/ 779276 w 12192000"/>
              <a:gd name="connsiteY115" fmla="*/ 3327290 h 3482342"/>
              <a:gd name="connsiteX116" fmla="*/ 600378 w 12192000"/>
              <a:gd name="connsiteY116" fmla="*/ 3335250 h 3482342"/>
              <a:gd name="connsiteX117" fmla="*/ 493457 w 12192000"/>
              <a:gd name="connsiteY117" fmla="*/ 3365044 h 3482342"/>
              <a:gd name="connsiteX118" fmla="*/ 349402 w 12192000"/>
              <a:gd name="connsiteY118" fmla="*/ 3380897 h 3482342"/>
              <a:gd name="connsiteX119" fmla="*/ 192183 w 12192000"/>
              <a:gd name="connsiteY119" fmla="*/ 3460075 h 3482342"/>
              <a:gd name="connsiteX120" fmla="*/ 46713 w 12192000"/>
              <a:gd name="connsiteY120" fmla="*/ 3462986 h 3482342"/>
              <a:gd name="connsiteX121" fmla="*/ 2765 w 12192000"/>
              <a:gd name="connsiteY121" fmla="*/ 3480770 h 3482342"/>
              <a:gd name="connsiteX122" fmla="*/ 0 w 12192000"/>
              <a:gd name="connsiteY122" fmla="*/ 3482342 h 3482342"/>
              <a:gd name="connsiteX123" fmla="*/ 0 w 12192000"/>
              <a:gd name="connsiteY123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405286 w 12192000"/>
              <a:gd name="connsiteY16" fmla="*/ 849086 h 3482342"/>
              <a:gd name="connsiteX17" fmla="*/ 11338523 w 12192000"/>
              <a:gd name="connsiteY17" fmla="*/ 852810 h 3482342"/>
              <a:gd name="connsiteX18" fmla="*/ 11313493 w 12192000"/>
              <a:gd name="connsiteY18" fmla="*/ 880860 h 3482342"/>
              <a:gd name="connsiteX19" fmla="*/ 11228040 w 12192000"/>
              <a:gd name="connsiteY19" fmla="*/ 958953 h 3482342"/>
              <a:gd name="connsiteX20" fmla="*/ 11196987 w 12192000"/>
              <a:gd name="connsiteY20" fmla="*/ 1000897 h 3482342"/>
              <a:gd name="connsiteX21" fmla="*/ 11193568 w 12192000"/>
              <a:gd name="connsiteY21" fmla="*/ 1039464 h 3482342"/>
              <a:gd name="connsiteX22" fmla="*/ 11175804 w 12192000"/>
              <a:gd name="connsiteY22" fmla="*/ 1067977 h 3482342"/>
              <a:gd name="connsiteX23" fmla="*/ 11133438 w 12192000"/>
              <a:gd name="connsiteY23" fmla="*/ 1106812 h 3482342"/>
              <a:gd name="connsiteX24" fmla="*/ 11120819 w 12192000"/>
              <a:gd name="connsiteY24" fmla="*/ 1126133 h 3482342"/>
              <a:gd name="connsiteX25" fmla="*/ 11028687 w 12192000"/>
              <a:gd name="connsiteY25" fmla="*/ 1199018 h 3482342"/>
              <a:gd name="connsiteX26" fmla="*/ 10960443 w 12192000"/>
              <a:gd name="connsiteY26" fmla="*/ 1244502 h 3482342"/>
              <a:gd name="connsiteX27" fmla="*/ 10850998 w 12192000"/>
              <a:gd name="connsiteY27" fmla="*/ 1269215 h 3482342"/>
              <a:gd name="connsiteX28" fmla="*/ 10815658 w 12192000"/>
              <a:gd name="connsiteY28" fmla="*/ 1287849 h 3482342"/>
              <a:gd name="connsiteX29" fmla="*/ 10723900 w 12192000"/>
              <a:gd name="connsiteY29" fmla="*/ 1318642 h 3482342"/>
              <a:gd name="connsiteX30" fmla="*/ 10679906 w 12192000"/>
              <a:gd name="connsiteY30" fmla="*/ 1332049 h 3482342"/>
              <a:gd name="connsiteX31" fmla="*/ 10639834 w 12192000"/>
              <a:gd name="connsiteY31" fmla="*/ 1324989 h 3482342"/>
              <a:gd name="connsiteX32" fmla="*/ 10603863 w 12192000"/>
              <a:gd name="connsiteY32" fmla="*/ 1346886 h 3482342"/>
              <a:gd name="connsiteX33" fmla="*/ 10573203 w 12192000"/>
              <a:gd name="connsiteY33" fmla="*/ 1351996 h 3482342"/>
              <a:gd name="connsiteX34" fmla="*/ 10513263 w 12192000"/>
              <a:gd name="connsiteY34" fmla="*/ 1350756 h 3482342"/>
              <a:gd name="connsiteX35" fmla="*/ 10464012 w 12192000"/>
              <a:gd name="connsiteY35" fmla="*/ 1391778 h 3482342"/>
              <a:gd name="connsiteX36" fmla="*/ 10405409 w 12192000"/>
              <a:gd name="connsiteY36" fmla="*/ 1422789 h 3482342"/>
              <a:gd name="connsiteX37" fmla="*/ 10370530 w 12192000"/>
              <a:gd name="connsiteY37" fmla="*/ 1441596 h 3482342"/>
              <a:gd name="connsiteX38" fmla="*/ 10314361 w 12192000"/>
              <a:gd name="connsiteY38" fmla="*/ 1466924 h 3482342"/>
              <a:gd name="connsiteX39" fmla="*/ 10264922 w 12192000"/>
              <a:gd name="connsiteY39" fmla="*/ 1472107 h 3482342"/>
              <a:gd name="connsiteX40" fmla="*/ 10201385 w 12192000"/>
              <a:gd name="connsiteY40" fmla="*/ 1477515 h 3482342"/>
              <a:gd name="connsiteX41" fmla="*/ 10120184 w 12192000"/>
              <a:gd name="connsiteY41" fmla="*/ 1466924 h 3482342"/>
              <a:gd name="connsiteX42" fmla="*/ 10058690 w 12192000"/>
              <a:gd name="connsiteY42" fmla="*/ 1474888 h 3482342"/>
              <a:gd name="connsiteX43" fmla="*/ 10004424 w 12192000"/>
              <a:gd name="connsiteY43" fmla="*/ 1489801 h 3482342"/>
              <a:gd name="connsiteX44" fmla="*/ 9999951 w 12192000"/>
              <a:gd name="connsiteY44" fmla="*/ 1499127 h 3482342"/>
              <a:gd name="connsiteX45" fmla="*/ 9845462 w 12192000"/>
              <a:gd name="connsiteY45" fmla="*/ 1548192 h 3482342"/>
              <a:gd name="connsiteX46" fmla="*/ 9736156 w 12192000"/>
              <a:gd name="connsiteY46" fmla="*/ 1581928 h 3482342"/>
              <a:gd name="connsiteX47" fmla="*/ 9693355 w 12192000"/>
              <a:gd name="connsiteY47" fmla="*/ 1602632 h 3482342"/>
              <a:gd name="connsiteX48" fmla="*/ 9664242 w 12192000"/>
              <a:gd name="connsiteY48" fmla="*/ 1622075 h 3482342"/>
              <a:gd name="connsiteX49" fmla="*/ 9579195 w 12192000"/>
              <a:gd name="connsiteY49" fmla="*/ 1648017 h 3482342"/>
              <a:gd name="connsiteX50" fmla="*/ 9433652 w 12192000"/>
              <a:gd name="connsiteY50" fmla="*/ 1681174 h 3482342"/>
              <a:gd name="connsiteX51" fmla="*/ 9403775 w 12192000"/>
              <a:gd name="connsiteY51" fmla="*/ 1690403 h 3482342"/>
              <a:gd name="connsiteX52" fmla="*/ 9382503 w 12192000"/>
              <a:gd name="connsiteY52" fmla="*/ 1706957 h 3482342"/>
              <a:gd name="connsiteX53" fmla="*/ 9381410 w 12192000"/>
              <a:gd name="connsiteY53" fmla="*/ 1718312 h 3482342"/>
              <a:gd name="connsiteX54" fmla="*/ 9365685 w 12192000"/>
              <a:gd name="connsiteY54" fmla="*/ 1724772 h 3482342"/>
              <a:gd name="connsiteX55" fmla="*/ 9278020 w 12192000"/>
              <a:gd name="connsiteY55" fmla="*/ 1741161 h 3482342"/>
              <a:gd name="connsiteX56" fmla="*/ 9217145 w 12192000"/>
              <a:gd name="connsiteY56" fmla="*/ 1771195 h 3482342"/>
              <a:gd name="connsiteX57" fmla="*/ 8955875 w 12192000"/>
              <a:gd name="connsiteY57" fmla="*/ 1796806 h 3482342"/>
              <a:gd name="connsiteX58" fmla="*/ 8648415 w 12192000"/>
              <a:gd name="connsiteY58" fmla="*/ 1878623 h 3482342"/>
              <a:gd name="connsiteX59" fmla="*/ 8495949 w 12192000"/>
              <a:gd name="connsiteY59" fmla="*/ 1902425 h 3482342"/>
              <a:gd name="connsiteX60" fmla="*/ 8236214 w 12192000"/>
              <a:gd name="connsiteY60" fmla="*/ 1909725 h 3482342"/>
              <a:gd name="connsiteX61" fmla="*/ 8132104 w 12192000"/>
              <a:gd name="connsiteY61" fmla="*/ 1895727 h 3482342"/>
              <a:gd name="connsiteX62" fmla="*/ 7918078 w 12192000"/>
              <a:gd name="connsiteY62" fmla="*/ 1862668 h 3482342"/>
              <a:gd name="connsiteX63" fmla="*/ 7817899 w 12192000"/>
              <a:gd name="connsiteY63" fmla="*/ 1862176 h 3482342"/>
              <a:gd name="connsiteX64" fmla="*/ 7768994 w 12192000"/>
              <a:gd name="connsiteY64" fmla="*/ 1855721 h 3482342"/>
              <a:gd name="connsiteX65" fmla="*/ 7618027 w 12192000"/>
              <a:gd name="connsiteY65" fmla="*/ 1830959 h 3482342"/>
              <a:gd name="connsiteX66" fmla="*/ 7449425 w 12192000"/>
              <a:gd name="connsiteY66" fmla="*/ 1810910 h 3482342"/>
              <a:gd name="connsiteX67" fmla="*/ 7342915 w 12192000"/>
              <a:gd name="connsiteY67" fmla="*/ 1819827 h 3482342"/>
              <a:gd name="connsiteX68" fmla="*/ 7255191 w 12192000"/>
              <a:gd name="connsiteY68" fmla="*/ 1834354 h 3482342"/>
              <a:gd name="connsiteX69" fmla="*/ 7131205 w 12192000"/>
              <a:gd name="connsiteY69" fmla="*/ 1845557 h 3482342"/>
              <a:gd name="connsiteX70" fmla="*/ 6941837 w 12192000"/>
              <a:gd name="connsiteY70" fmla="*/ 1840640 h 3482342"/>
              <a:gd name="connsiteX71" fmla="*/ 6837145 w 12192000"/>
              <a:gd name="connsiteY71" fmla="*/ 1870724 h 3482342"/>
              <a:gd name="connsiteX72" fmla="*/ 6753991 w 12192000"/>
              <a:gd name="connsiteY72" fmla="*/ 1860969 h 3482342"/>
              <a:gd name="connsiteX73" fmla="*/ 6727754 w 12192000"/>
              <a:gd name="connsiteY73" fmla="*/ 1882372 h 3482342"/>
              <a:gd name="connsiteX74" fmla="*/ 6723371 w 12192000"/>
              <a:gd name="connsiteY74" fmla="*/ 1886494 h 3482342"/>
              <a:gd name="connsiteX75" fmla="*/ 6702779 w 12192000"/>
              <a:gd name="connsiteY75" fmla="*/ 1893601 h 3482342"/>
              <a:gd name="connsiteX76" fmla="*/ 6686657 w 12192000"/>
              <a:gd name="connsiteY76" fmla="*/ 1907344 h 3482342"/>
              <a:gd name="connsiteX77" fmla="*/ 6651330 w 12192000"/>
              <a:gd name="connsiteY77" fmla="*/ 1922921 h 3482342"/>
              <a:gd name="connsiteX78" fmla="*/ 6622958 w 12192000"/>
              <a:gd name="connsiteY78" fmla="*/ 1936255 h 3482342"/>
              <a:gd name="connsiteX79" fmla="*/ 6522602 w 12192000"/>
              <a:gd name="connsiteY79" fmla="*/ 1954133 h 3482342"/>
              <a:gd name="connsiteX80" fmla="*/ 6444344 w 12192000"/>
              <a:gd name="connsiteY80" fmla="*/ 1969663 h 3482342"/>
              <a:gd name="connsiteX81" fmla="*/ 6409626 w 12192000"/>
              <a:gd name="connsiteY81" fmla="*/ 1978846 h 3482342"/>
              <a:gd name="connsiteX82" fmla="*/ 6333446 w 12192000"/>
              <a:gd name="connsiteY82" fmla="*/ 1997163 h 3482342"/>
              <a:gd name="connsiteX83" fmla="*/ 6294933 w 12192000"/>
              <a:gd name="connsiteY83" fmla="*/ 2019412 h 3482342"/>
              <a:gd name="connsiteX84" fmla="*/ 6238719 w 12192000"/>
              <a:gd name="connsiteY84" fmla="*/ 2042547 h 3482342"/>
              <a:gd name="connsiteX85" fmla="*/ 6187205 w 12192000"/>
              <a:gd name="connsiteY85" fmla="*/ 2060048 h 3482342"/>
              <a:gd name="connsiteX86" fmla="*/ 6138780 w 12192000"/>
              <a:gd name="connsiteY86" fmla="*/ 2081918 h 3482342"/>
              <a:gd name="connsiteX87" fmla="*/ 6120125 w 12192000"/>
              <a:gd name="connsiteY87" fmla="*/ 2109475 h 3482342"/>
              <a:gd name="connsiteX88" fmla="*/ 6056576 w 12192000"/>
              <a:gd name="connsiteY88" fmla="*/ 2120066 h 3482342"/>
              <a:gd name="connsiteX89" fmla="*/ 5993794 w 12192000"/>
              <a:gd name="connsiteY89" fmla="*/ 2122569 h 3482342"/>
              <a:gd name="connsiteX90" fmla="*/ 5943601 w 12192000"/>
              <a:gd name="connsiteY90" fmla="*/ 2137719 h 3482342"/>
              <a:gd name="connsiteX91" fmla="*/ 5898141 w 12192000"/>
              <a:gd name="connsiteY91" fmla="*/ 2144806 h 3482342"/>
              <a:gd name="connsiteX92" fmla="*/ 5855337 w 12192000"/>
              <a:gd name="connsiteY92" fmla="*/ 2137719 h 3482342"/>
              <a:gd name="connsiteX93" fmla="*/ 5817682 w 12192000"/>
              <a:gd name="connsiteY93" fmla="*/ 2157358 h 3482342"/>
              <a:gd name="connsiteX94" fmla="*/ 5735300 w 12192000"/>
              <a:gd name="connsiteY94" fmla="*/ 2158902 h 3482342"/>
              <a:gd name="connsiteX95" fmla="*/ 5591469 w 12192000"/>
              <a:gd name="connsiteY95" fmla="*/ 2178389 h 3482342"/>
              <a:gd name="connsiteX96" fmla="*/ 5505818 w 12192000"/>
              <a:gd name="connsiteY96" fmla="*/ 2194207 h 3482342"/>
              <a:gd name="connsiteX97" fmla="*/ 5452860 w 12192000"/>
              <a:gd name="connsiteY97" fmla="*/ 2180085 h 3482342"/>
              <a:gd name="connsiteX98" fmla="*/ 5414282 w 12192000"/>
              <a:gd name="connsiteY98" fmla="*/ 2183070 h 3482342"/>
              <a:gd name="connsiteX99" fmla="*/ 5368369 w 12192000"/>
              <a:gd name="connsiteY99" fmla="*/ 2204272 h 3482342"/>
              <a:gd name="connsiteX100" fmla="*/ 5336354 w 12192000"/>
              <a:gd name="connsiteY100" fmla="*/ 2218920 h 3482342"/>
              <a:gd name="connsiteX101" fmla="*/ 5291263 w 12192000"/>
              <a:gd name="connsiteY101" fmla="*/ 2239182 h 3482342"/>
              <a:gd name="connsiteX102" fmla="*/ 5255152 w 12192000"/>
              <a:gd name="connsiteY102" fmla="*/ 2247164 h 3482342"/>
              <a:gd name="connsiteX103" fmla="*/ 5233796 w 12192000"/>
              <a:gd name="connsiteY103" fmla="*/ 2268260 h 3482342"/>
              <a:gd name="connsiteX104" fmla="*/ 5212786 w 12192000"/>
              <a:gd name="connsiteY104" fmla="*/ 2296592 h 3482342"/>
              <a:gd name="connsiteX105" fmla="*/ 5173523 w 12192000"/>
              <a:gd name="connsiteY105" fmla="*/ 2309057 h 3482342"/>
              <a:gd name="connsiteX106" fmla="*/ 5123830 w 12192000"/>
              <a:gd name="connsiteY106" fmla="*/ 2307070 h 3482342"/>
              <a:gd name="connsiteX107" fmla="*/ 5065426 w 12192000"/>
              <a:gd name="connsiteY107" fmla="*/ 2324076 h 3482342"/>
              <a:gd name="connsiteX108" fmla="*/ 4975908 w 12192000"/>
              <a:gd name="connsiteY108" fmla="*/ 2364128 h 3482342"/>
              <a:gd name="connsiteX109" fmla="*/ 4913723 w 12192000"/>
              <a:gd name="connsiteY109" fmla="*/ 2385265 h 3482342"/>
              <a:gd name="connsiteX110" fmla="*/ 4746485 w 12192000"/>
              <a:gd name="connsiteY110" fmla="*/ 2451769 h 3482342"/>
              <a:gd name="connsiteX111" fmla="*/ 4681588 w 12192000"/>
              <a:gd name="connsiteY111" fmla="*/ 2467494 h 3482342"/>
              <a:gd name="connsiteX112" fmla="*/ 1783655 w 12192000"/>
              <a:gd name="connsiteY112" fmla="*/ 3163860 h 3482342"/>
              <a:gd name="connsiteX113" fmla="*/ 1325955 w 12192000"/>
              <a:gd name="connsiteY113" fmla="*/ 3176692 h 3482342"/>
              <a:gd name="connsiteX114" fmla="*/ 1190384 w 12192000"/>
              <a:gd name="connsiteY114" fmla="*/ 3203504 h 3482342"/>
              <a:gd name="connsiteX115" fmla="*/ 1094537 w 12192000"/>
              <a:gd name="connsiteY115" fmla="*/ 3229469 h 3482342"/>
              <a:gd name="connsiteX116" fmla="*/ 779276 w 12192000"/>
              <a:gd name="connsiteY116" fmla="*/ 3327290 h 3482342"/>
              <a:gd name="connsiteX117" fmla="*/ 600378 w 12192000"/>
              <a:gd name="connsiteY117" fmla="*/ 3335250 h 3482342"/>
              <a:gd name="connsiteX118" fmla="*/ 493457 w 12192000"/>
              <a:gd name="connsiteY118" fmla="*/ 3365044 h 3482342"/>
              <a:gd name="connsiteX119" fmla="*/ 349402 w 12192000"/>
              <a:gd name="connsiteY119" fmla="*/ 3380897 h 3482342"/>
              <a:gd name="connsiteX120" fmla="*/ 192183 w 12192000"/>
              <a:gd name="connsiteY120" fmla="*/ 3460075 h 3482342"/>
              <a:gd name="connsiteX121" fmla="*/ 46713 w 12192000"/>
              <a:gd name="connsiteY121" fmla="*/ 3462986 h 3482342"/>
              <a:gd name="connsiteX122" fmla="*/ 2765 w 12192000"/>
              <a:gd name="connsiteY122" fmla="*/ 3480770 h 3482342"/>
              <a:gd name="connsiteX123" fmla="*/ 0 w 12192000"/>
              <a:gd name="connsiteY123" fmla="*/ 3482342 h 3482342"/>
              <a:gd name="connsiteX124" fmla="*/ 0 w 12192000"/>
              <a:gd name="connsiteY124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405286 w 12192000"/>
              <a:gd name="connsiteY16" fmla="*/ 849086 h 3482342"/>
              <a:gd name="connsiteX17" fmla="*/ 11338523 w 12192000"/>
              <a:gd name="connsiteY17" fmla="*/ 852810 h 3482342"/>
              <a:gd name="connsiteX18" fmla="*/ 11313493 w 12192000"/>
              <a:gd name="connsiteY18" fmla="*/ 880860 h 3482342"/>
              <a:gd name="connsiteX19" fmla="*/ 11228040 w 12192000"/>
              <a:gd name="connsiteY19" fmla="*/ 958953 h 3482342"/>
              <a:gd name="connsiteX20" fmla="*/ 11196987 w 12192000"/>
              <a:gd name="connsiteY20" fmla="*/ 1000897 h 3482342"/>
              <a:gd name="connsiteX21" fmla="*/ 11193568 w 12192000"/>
              <a:gd name="connsiteY21" fmla="*/ 1039464 h 3482342"/>
              <a:gd name="connsiteX22" fmla="*/ 11175804 w 12192000"/>
              <a:gd name="connsiteY22" fmla="*/ 1067977 h 3482342"/>
              <a:gd name="connsiteX23" fmla="*/ 11133438 w 12192000"/>
              <a:gd name="connsiteY23" fmla="*/ 1106812 h 3482342"/>
              <a:gd name="connsiteX24" fmla="*/ 11120819 w 12192000"/>
              <a:gd name="connsiteY24" fmla="*/ 1126133 h 3482342"/>
              <a:gd name="connsiteX25" fmla="*/ 11028687 w 12192000"/>
              <a:gd name="connsiteY25" fmla="*/ 1199018 h 3482342"/>
              <a:gd name="connsiteX26" fmla="*/ 10960443 w 12192000"/>
              <a:gd name="connsiteY26" fmla="*/ 1244502 h 3482342"/>
              <a:gd name="connsiteX27" fmla="*/ 10879242 w 12192000"/>
              <a:gd name="connsiteY27" fmla="*/ 1269215 h 3482342"/>
              <a:gd name="connsiteX28" fmla="*/ 10850998 w 12192000"/>
              <a:gd name="connsiteY28" fmla="*/ 1269215 h 3482342"/>
              <a:gd name="connsiteX29" fmla="*/ 10815658 w 12192000"/>
              <a:gd name="connsiteY29" fmla="*/ 1287849 h 3482342"/>
              <a:gd name="connsiteX30" fmla="*/ 10723900 w 12192000"/>
              <a:gd name="connsiteY30" fmla="*/ 1318642 h 3482342"/>
              <a:gd name="connsiteX31" fmla="*/ 10679906 w 12192000"/>
              <a:gd name="connsiteY31" fmla="*/ 1332049 h 3482342"/>
              <a:gd name="connsiteX32" fmla="*/ 10639834 w 12192000"/>
              <a:gd name="connsiteY32" fmla="*/ 1324989 h 3482342"/>
              <a:gd name="connsiteX33" fmla="*/ 10603863 w 12192000"/>
              <a:gd name="connsiteY33" fmla="*/ 1346886 h 3482342"/>
              <a:gd name="connsiteX34" fmla="*/ 10573203 w 12192000"/>
              <a:gd name="connsiteY34" fmla="*/ 1351996 h 3482342"/>
              <a:gd name="connsiteX35" fmla="*/ 10513263 w 12192000"/>
              <a:gd name="connsiteY35" fmla="*/ 1350756 h 3482342"/>
              <a:gd name="connsiteX36" fmla="*/ 10464012 w 12192000"/>
              <a:gd name="connsiteY36" fmla="*/ 1391778 h 3482342"/>
              <a:gd name="connsiteX37" fmla="*/ 10405409 w 12192000"/>
              <a:gd name="connsiteY37" fmla="*/ 1422789 h 3482342"/>
              <a:gd name="connsiteX38" fmla="*/ 10370530 w 12192000"/>
              <a:gd name="connsiteY38" fmla="*/ 1441596 h 3482342"/>
              <a:gd name="connsiteX39" fmla="*/ 10314361 w 12192000"/>
              <a:gd name="connsiteY39" fmla="*/ 1466924 h 3482342"/>
              <a:gd name="connsiteX40" fmla="*/ 10264922 w 12192000"/>
              <a:gd name="connsiteY40" fmla="*/ 1472107 h 3482342"/>
              <a:gd name="connsiteX41" fmla="*/ 10201385 w 12192000"/>
              <a:gd name="connsiteY41" fmla="*/ 1477515 h 3482342"/>
              <a:gd name="connsiteX42" fmla="*/ 10120184 w 12192000"/>
              <a:gd name="connsiteY42" fmla="*/ 1466924 h 3482342"/>
              <a:gd name="connsiteX43" fmla="*/ 10058690 w 12192000"/>
              <a:gd name="connsiteY43" fmla="*/ 1474888 h 3482342"/>
              <a:gd name="connsiteX44" fmla="*/ 10004424 w 12192000"/>
              <a:gd name="connsiteY44" fmla="*/ 1489801 h 3482342"/>
              <a:gd name="connsiteX45" fmla="*/ 9999951 w 12192000"/>
              <a:gd name="connsiteY45" fmla="*/ 1499127 h 3482342"/>
              <a:gd name="connsiteX46" fmla="*/ 9845462 w 12192000"/>
              <a:gd name="connsiteY46" fmla="*/ 1548192 h 3482342"/>
              <a:gd name="connsiteX47" fmla="*/ 9736156 w 12192000"/>
              <a:gd name="connsiteY47" fmla="*/ 1581928 h 3482342"/>
              <a:gd name="connsiteX48" fmla="*/ 9693355 w 12192000"/>
              <a:gd name="connsiteY48" fmla="*/ 1602632 h 3482342"/>
              <a:gd name="connsiteX49" fmla="*/ 9664242 w 12192000"/>
              <a:gd name="connsiteY49" fmla="*/ 1622075 h 3482342"/>
              <a:gd name="connsiteX50" fmla="*/ 9579195 w 12192000"/>
              <a:gd name="connsiteY50" fmla="*/ 1648017 h 3482342"/>
              <a:gd name="connsiteX51" fmla="*/ 9433652 w 12192000"/>
              <a:gd name="connsiteY51" fmla="*/ 1681174 h 3482342"/>
              <a:gd name="connsiteX52" fmla="*/ 9403775 w 12192000"/>
              <a:gd name="connsiteY52" fmla="*/ 1690403 h 3482342"/>
              <a:gd name="connsiteX53" fmla="*/ 9382503 w 12192000"/>
              <a:gd name="connsiteY53" fmla="*/ 1706957 h 3482342"/>
              <a:gd name="connsiteX54" fmla="*/ 9381410 w 12192000"/>
              <a:gd name="connsiteY54" fmla="*/ 1718312 h 3482342"/>
              <a:gd name="connsiteX55" fmla="*/ 9365685 w 12192000"/>
              <a:gd name="connsiteY55" fmla="*/ 1724772 h 3482342"/>
              <a:gd name="connsiteX56" fmla="*/ 9278020 w 12192000"/>
              <a:gd name="connsiteY56" fmla="*/ 1741161 h 3482342"/>
              <a:gd name="connsiteX57" fmla="*/ 9217145 w 12192000"/>
              <a:gd name="connsiteY57" fmla="*/ 1771195 h 3482342"/>
              <a:gd name="connsiteX58" fmla="*/ 8955875 w 12192000"/>
              <a:gd name="connsiteY58" fmla="*/ 1796806 h 3482342"/>
              <a:gd name="connsiteX59" fmla="*/ 8648415 w 12192000"/>
              <a:gd name="connsiteY59" fmla="*/ 1878623 h 3482342"/>
              <a:gd name="connsiteX60" fmla="*/ 8495949 w 12192000"/>
              <a:gd name="connsiteY60" fmla="*/ 1902425 h 3482342"/>
              <a:gd name="connsiteX61" fmla="*/ 8236214 w 12192000"/>
              <a:gd name="connsiteY61" fmla="*/ 1909725 h 3482342"/>
              <a:gd name="connsiteX62" fmla="*/ 8132104 w 12192000"/>
              <a:gd name="connsiteY62" fmla="*/ 1895727 h 3482342"/>
              <a:gd name="connsiteX63" fmla="*/ 7918078 w 12192000"/>
              <a:gd name="connsiteY63" fmla="*/ 1862668 h 3482342"/>
              <a:gd name="connsiteX64" fmla="*/ 7817899 w 12192000"/>
              <a:gd name="connsiteY64" fmla="*/ 1862176 h 3482342"/>
              <a:gd name="connsiteX65" fmla="*/ 7768994 w 12192000"/>
              <a:gd name="connsiteY65" fmla="*/ 1855721 h 3482342"/>
              <a:gd name="connsiteX66" fmla="*/ 7618027 w 12192000"/>
              <a:gd name="connsiteY66" fmla="*/ 1830959 h 3482342"/>
              <a:gd name="connsiteX67" fmla="*/ 7449425 w 12192000"/>
              <a:gd name="connsiteY67" fmla="*/ 1810910 h 3482342"/>
              <a:gd name="connsiteX68" fmla="*/ 7342915 w 12192000"/>
              <a:gd name="connsiteY68" fmla="*/ 1819827 h 3482342"/>
              <a:gd name="connsiteX69" fmla="*/ 7255191 w 12192000"/>
              <a:gd name="connsiteY69" fmla="*/ 1834354 h 3482342"/>
              <a:gd name="connsiteX70" fmla="*/ 7131205 w 12192000"/>
              <a:gd name="connsiteY70" fmla="*/ 1845557 h 3482342"/>
              <a:gd name="connsiteX71" fmla="*/ 6941837 w 12192000"/>
              <a:gd name="connsiteY71" fmla="*/ 1840640 h 3482342"/>
              <a:gd name="connsiteX72" fmla="*/ 6837145 w 12192000"/>
              <a:gd name="connsiteY72" fmla="*/ 1870724 h 3482342"/>
              <a:gd name="connsiteX73" fmla="*/ 6753991 w 12192000"/>
              <a:gd name="connsiteY73" fmla="*/ 1860969 h 3482342"/>
              <a:gd name="connsiteX74" fmla="*/ 6727754 w 12192000"/>
              <a:gd name="connsiteY74" fmla="*/ 1882372 h 3482342"/>
              <a:gd name="connsiteX75" fmla="*/ 6723371 w 12192000"/>
              <a:gd name="connsiteY75" fmla="*/ 1886494 h 3482342"/>
              <a:gd name="connsiteX76" fmla="*/ 6702779 w 12192000"/>
              <a:gd name="connsiteY76" fmla="*/ 1893601 h 3482342"/>
              <a:gd name="connsiteX77" fmla="*/ 6686657 w 12192000"/>
              <a:gd name="connsiteY77" fmla="*/ 1907344 h 3482342"/>
              <a:gd name="connsiteX78" fmla="*/ 6651330 w 12192000"/>
              <a:gd name="connsiteY78" fmla="*/ 1922921 h 3482342"/>
              <a:gd name="connsiteX79" fmla="*/ 6622958 w 12192000"/>
              <a:gd name="connsiteY79" fmla="*/ 1936255 h 3482342"/>
              <a:gd name="connsiteX80" fmla="*/ 6522602 w 12192000"/>
              <a:gd name="connsiteY80" fmla="*/ 1954133 h 3482342"/>
              <a:gd name="connsiteX81" fmla="*/ 6444344 w 12192000"/>
              <a:gd name="connsiteY81" fmla="*/ 1969663 h 3482342"/>
              <a:gd name="connsiteX82" fmla="*/ 6409626 w 12192000"/>
              <a:gd name="connsiteY82" fmla="*/ 1978846 h 3482342"/>
              <a:gd name="connsiteX83" fmla="*/ 6333446 w 12192000"/>
              <a:gd name="connsiteY83" fmla="*/ 1997163 h 3482342"/>
              <a:gd name="connsiteX84" fmla="*/ 6294933 w 12192000"/>
              <a:gd name="connsiteY84" fmla="*/ 2019412 h 3482342"/>
              <a:gd name="connsiteX85" fmla="*/ 6238719 w 12192000"/>
              <a:gd name="connsiteY85" fmla="*/ 2042547 h 3482342"/>
              <a:gd name="connsiteX86" fmla="*/ 6187205 w 12192000"/>
              <a:gd name="connsiteY86" fmla="*/ 2060048 h 3482342"/>
              <a:gd name="connsiteX87" fmla="*/ 6138780 w 12192000"/>
              <a:gd name="connsiteY87" fmla="*/ 2081918 h 3482342"/>
              <a:gd name="connsiteX88" fmla="*/ 6120125 w 12192000"/>
              <a:gd name="connsiteY88" fmla="*/ 2109475 h 3482342"/>
              <a:gd name="connsiteX89" fmla="*/ 6056576 w 12192000"/>
              <a:gd name="connsiteY89" fmla="*/ 2120066 h 3482342"/>
              <a:gd name="connsiteX90" fmla="*/ 5993794 w 12192000"/>
              <a:gd name="connsiteY90" fmla="*/ 2122569 h 3482342"/>
              <a:gd name="connsiteX91" fmla="*/ 5943601 w 12192000"/>
              <a:gd name="connsiteY91" fmla="*/ 2137719 h 3482342"/>
              <a:gd name="connsiteX92" fmla="*/ 5898141 w 12192000"/>
              <a:gd name="connsiteY92" fmla="*/ 2144806 h 3482342"/>
              <a:gd name="connsiteX93" fmla="*/ 5855337 w 12192000"/>
              <a:gd name="connsiteY93" fmla="*/ 2137719 h 3482342"/>
              <a:gd name="connsiteX94" fmla="*/ 5817682 w 12192000"/>
              <a:gd name="connsiteY94" fmla="*/ 2157358 h 3482342"/>
              <a:gd name="connsiteX95" fmla="*/ 5735300 w 12192000"/>
              <a:gd name="connsiteY95" fmla="*/ 2158902 h 3482342"/>
              <a:gd name="connsiteX96" fmla="*/ 5591469 w 12192000"/>
              <a:gd name="connsiteY96" fmla="*/ 2178389 h 3482342"/>
              <a:gd name="connsiteX97" fmla="*/ 5505818 w 12192000"/>
              <a:gd name="connsiteY97" fmla="*/ 2194207 h 3482342"/>
              <a:gd name="connsiteX98" fmla="*/ 5452860 w 12192000"/>
              <a:gd name="connsiteY98" fmla="*/ 2180085 h 3482342"/>
              <a:gd name="connsiteX99" fmla="*/ 5414282 w 12192000"/>
              <a:gd name="connsiteY99" fmla="*/ 2183070 h 3482342"/>
              <a:gd name="connsiteX100" fmla="*/ 5368369 w 12192000"/>
              <a:gd name="connsiteY100" fmla="*/ 2204272 h 3482342"/>
              <a:gd name="connsiteX101" fmla="*/ 5336354 w 12192000"/>
              <a:gd name="connsiteY101" fmla="*/ 2218920 h 3482342"/>
              <a:gd name="connsiteX102" fmla="*/ 5291263 w 12192000"/>
              <a:gd name="connsiteY102" fmla="*/ 2239182 h 3482342"/>
              <a:gd name="connsiteX103" fmla="*/ 5255152 w 12192000"/>
              <a:gd name="connsiteY103" fmla="*/ 2247164 h 3482342"/>
              <a:gd name="connsiteX104" fmla="*/ 5233796 w 12192000"/>
              <a:gd name="connsiteY104" fmla="*/ 2268260 h 3482342"/>
              <a:gd name="connsiteX105" fmla="*/ 5212786 w 12192000"/>
              <a:gd name="connsiteY105" fmla="*/ 2296592 h 3482342"/>
              <a:gd name="connsiteX106" fmla="*/ 5173523 w 12192000"/>
              <a:gd name="connsiteY106" fmla="*/ 2309057 h 3482342"/>
              <a:gd name="connsiteX107" fmla="*/ 5123830 w 12192000"/>
              <a:gd name="connsiteY107" fmla="*/ 2307070 h 3482342"/>
              <a:gd name="connsiteX108" fmla="*/ 5065426 w 12192000"/>
              <a:gd name="connsiteY108" fmla="*/ 2324076 h 3482342"/>
              <a:gd name="connsiteX109" fmla="*/ 4975908 w 12192000"/>
              <a:gd name="connsiteY109" fmla="*/ 2364128 h 3482342"/>
              <a:gd name="connsiteX110" fmla="*/ 4913723 w 12192000"/>
              <a:gd name="connsiteY110" fmla="*/ 2385265 h 3482342"/>
              <a:gd name="connsiteX111" fmla="*/ 4746485 w 12192000"/>
              <a:gd name="connsiteY111" fmla="*/ 2451769 h 3482342"/>
              <a:gd name="connsiteX112" fmla="*/ 4681588 w 12192000"/>
              <a:gd name="connsiteY112" fmla="*/ 2467494 h 3482342"/>
              <a:gd name="connsiteX113" fmla="*/ 1783655 w 12192000"/>
              <a:gd name="connsiteY113" fmla="*/ 3163860 h 3482342"/>
              <a:gd name="connsiteX114" fmla="*/ 1325955 w 12192000"/>
              <a:gd name="connsiteY114" fmla="*/ 3176692 h 3482342"/>
              <a:gd name="connsiteX115" fmla="*/ 1190384 w 12192000"/>
              <a:gd name="connsiteY115" fmla="*/ 3203504 h 3482342"/>
              <a:gd name="connsiteX116" fmla="*/ 1094537 w 12192000"/>
              <a:gd name="connsiteY116" fmla="*/ 3229469 h 3482342"/>
              <a:gd name="connsiteX117" fmla="*/ 779276 w 12192000"/>
              <a:gd name="connsiteY117" fmla="*/ 3327290 h 3482342"/>
              <a:gd name="connsiteX118" fmla="*/ 600378 w 12192000"/>
              <a:gd name="connsiteY118" fmla="*/ 3335250 h 3482342"/>
              <a:gd name="connsiteX119" fmla="*/ 493457 w 12192000"/>
              <a:gd name="connsiteY119" fmla="*/ 3365044 h 3482342"/>
              <a:gd name="connsiteX120" fmla="*/ 349402 w 12192000"/>
              <a:gd name="connsiteY120" fmla="*/ 3380897 h 3482342"/>
              <a:gd name="connsiteX121" fmla="*/ 192183 w 12192000"/>
              <a:gd name="connsiteY121" fmla="*/ 3460075 h 3482342"/>
              <a:gd name="connsiteX122" fmla="*/ 46713 w 12192000"/>
              <a:gd name="connsiteY122" fmla="*/ 3462986 h 3482342"/>
              <a:gd name="connsiteX123" fmla="*/ 2765 w 12192000"/>
              <a:gd name="connsiteY123" fmla="*/ 3480770 h 3482342"/>
              <a:gd name="connsiteX124" fmla="*/ 0 w 12192000"/>
              <a:gd name="connsiteY124" fmla="*/ 3482342 h 3482342"/>
              <a:gd name="connsiteX125" fmla="*/ 0 w 12192000"/>
              <a:gd name="connsiteY125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405286 w 12192000"/>
              <a:gd name="connsiteY16" fmla="*/ 849086 h 3482342"/>
              <a:gd name="connsiteX17" fmla="*/ 11338523 w 12192000"/>
              <a:gd name="connsiteY17" fmla="*/ 852810 h 3482342"/>
              <a:gd name="connsiteX18" fmla="*/ 11313493 w 12192000"/>
              <a:gd name="connsiteY18" fmla="*/ 880860 h 3482342"/>
              <a:gd name="connsiteX19" fmla="*/ 11228040 w 12192000"/>
              <a:gd name="connsiteY19" fmla="*/ 958953 h 3482342"/>
              <a:gd name="connsiteX20" fmla="*/ 11196987 w 12192000"/>
              <a:gd name="connsiteY20" fmla="*/ 1000897 h 3482342"/>
              <a:gd name="connsiteX21" fmla="*/ 11193568 w 12192000"/>
              <a:gd name="connsiteY21" fmla="*/ 1039464 h 3482342"/>
              <a:gd name="connsiteX22" fmla="*/ 11175804 w 12192000"/>
              <a:gd name="connsiteY22" fmla="*/ 1067977 h 3482342"/>
              <a:gd name="connsiteX23" fmla="*/ 11133438 w 12192000"/>
              <a:gd name="connsiteY23" fmla="*/ 1106812 h 3482342"/>
              <a:gd name="connsiteX24" fmla="*/ 11120819 w 12192000"/>
              <a:gd name="connsiteY24" fmla="*/ 1126133 h 3482342"/>
              <a:gd name="connsiteX25" fmla="*/ 11028687 w 12192000"/>
              <a:gd name="connsiteY25" fmla="*/ 1199018 h 3482342"/>
              <a:gd name="connsiteX26" fmla="*/ 10974565 w 12192000"/>
              <a:gd name="connsiteY26" fmla="*/ 1226849 h 3482342"/>
              <a:gd name="connsiteX27" fmla="*/ 10960443 w 12192000"/>
              <a:gd name="connsiteY27" fmla="*/ 1244502 h 3482342"/>
              <a:gd name="connsiteX28" fmla="*/ 10879242 w 12192000"/>
              <a:gd name="connsiteY28" fmla="*/ 1269215 h 3482342"/>
              <a:gd name="connsiteX29" fmla="*/ 10850998 w 12192000"/>
              <a:gd name="connsiteY29" fmla="*/ 1269215 h 3482342"/>
              <a:gd name="connsiteX30" fmla="*/ 10815658 w 12192000"/>
              <a:gd name="connsiteY30" fmla="*/ 1287849 h 3482342"/>
              <a:gd name="connsiteX31" fmla="*/ 10723900 w 12192000"/>
              <a:gd name="connsiteY31" fmla="*/ 1318642 h 3482342"/>
              <a:gd name="connsiteX32" fmla="*/ 10679906 w 12192000"/>
              <a:gd name="connsiteY32" fmla="*/ 1332049 h 3482342"/>
              <a:gd name="connsiteX33" fmla="*/ 10639834 w 12192000"/>
              <a:gd name="connsiteY33" fmla="*/ 1324989 h 3482342"/>
              <a:gd name="connsiteX34" fmla="*/ 10603863 w 12192000"/>
              <a:gd name="connsiteY34" fmla="*/ 1346886 h 3482342"/>
              <a:gd name="connsiteX35" fmla="*/ 10573203 w 12192000"/>
              <a:gd name="connsiteY35" fmla="*/ 1351996 h 3482342"/>
              <a:gd name="connsiteX36" fmla="*/ 10513263 w 12192000"/>
              <a:gd name="connsiteY36" fmla="*/ 1350756 h 3482342"/>
              <a:gd name="connsiteX37" fmla="*/ 10464012 w 12192000"/>
              <a:gd name="connsiteY37" fmla="*/ 1391778 h 3482342"/>
              <a:gd name="connsiteX38" fmla="*/ 10405409 w 12192000"/>
              <a:gd name="connsiteY38" fmla="*/ 1422789 h 3482342"/>
              <a:gd name="connsiteX39" fmla="*/ 10370530 w 12192000"/>
              <a:gd name="connsiteY39" fmla="*/ 1441596 h 3482342"/>
              <a:gd name="connsiteX40" fmla="*/ 10314361 w 12192000"/>
              <a:gd name="connsiteY40" fmla="*/ 1466924 h 3482342"/>
              <a:gd name="connsiteX41" fmla="*/ 10264922 w 12192000"/>
              <a:gd name="connsiteY41" fmla="*/ 1472107 h 3482342"/>
              <a:gd name="connsiteX42" fmla="*/ 10201385 w 12192000"/>
              <a:gd name="connsiteY42" fmla="*/ 1477515 h 3482342"/>
              <a:gd name="connsiteX43" fmla="*/ 10120184 w 12192000"/>
              <a:gd name="connsiteY43" fmla="*/ 1466924 h 3482342"/>
              <a:gd name="connsiteX44" fmla="*/ 10058690 w 12192000"/>
              <a:gd name="connsiteY44" fmla="*/ 1474888 h 3482342"/>
              <a:gd name="connsiteX45" fmla="*/ 10004424 w 12192000"/>
              <a:gd name="connsiteY45" fmla="*/ 1489801 h 3482342"/>
              <a:gd name="connsiteX46" fmla="*/ 9999951 w 12192000"/>
              <a:gd name="connsiteY46" fmla="*/ 1499127 h 3482342"/>
              <a:gd name="connsiteX47" fmla="*/ 9845462 w 12192000"/>
              <a:gd name="connsiteY47" fmla="*/ 1548192 h 3482342"/>
              <a:gd name="connsiteX48" fmla="*/ 9736156 w 12192000"/>
              <a:gd name="connsiteY48" fmla="*/ 1581928 h 3482342"/>
              <a:gd name="connsiteX49" fmla="*/ 9693355 w 12192000"/>
              <a:gd name="connsiteY49" fmla="*/ 1602632 h 3482342"/>
              <a:gd name="connsiteX50" fmla="*/ 9664242 w 12192000"/>
              <a:gd name="connsiteY50" fmla="*/ 1622075 h 3482342"/>
              <a:gd name="connsiteX51" fmla="*/ 9579195 w 12192000"/>
              <a:gd name="connsiteY51" fmla="*/ 1648017 h 3482342"/>
              <a:gd name="connsiteX52" fmla="*/ 9433652 w 12192000"/>
              <a:gd name="connsiteY52" fmla="*/ 1681174 h 3482342"/>
              <a:gd name="connsiteX53" fmla="*/ 9403775 w 12192000"/>
              <a:gd name="connsiteY53" fmla="*/ 1690403 h 3482342"/>
              <a:gd name="connsiteX54" fmla="*/ 9382503 w 12192000"/>
              <a:gd name="connsiteY54" fmla="*/ 1706957 h 3482342"/>
              <a:gd name="connsiteX55" fmla="*/ 9381410 w 12192000"/>
              <a:gd name="connsiteY55" fmla="*/ 1718312 h 3482342"/>
              <a:gd name="connsiteX56" fmla="*/ 9365685 w 12192000"/>
              <a:gd name="connsiteY56" fmla="*/ 1724772 h 3482342"/>
              <a:gd name="connsiteX57" fmla="*/ 9278020 w 12192000"/>
              <a:gd name="connsiteY57" fmla="*/ 1741161 h 3482342"/>
              <a:gd name="connsiteX58" fmla="*/ 9217145 w 12192000"/>
              <a:gd name="connsiteY58" fmla="*/ 1771195 h 3482342"/>
              <a:gd name="connsiteX59" fmla="*/ 8955875 w 12192000"/>
              <a:gd name="connsiteY59" fmla="*/ 1796806 h 3482342"/>
              <a:gd name="connsiteX60" fmla="*/ 8648415 w 12192000"/>
              <a:gd name="connsiteY60" fmla="*/ 1878623 h 3482342"/>
              <a:gd name="connsiteX61" fmla="*/ 8495949 w 12192000"/>
              <a:gd name="connsiteY61" fmla="*/ 1902425 h 3482342"/>
              <a:gd name="connsiteX62" fmla="*/ 8236214 w 12192000"/>
              <a:gd name="connsiteY62" fmla="*/ 1909725 h 3482342"/>
              <a:gd name="connsiteX63" fmla="*/ 8132104 w 12192000"/>
              <a:gd name="connsiteY63" fmla="*/ 1895727 h 3482342"/>
              <a:gd name="connsiteX64" fmla="*/ 7918078 w 12192000"/>
              <a:gd name="connsiteY64" fmla="*/ 1862668 h 3482342"/>
              <a:gd name="connsiteX65" fmla="*/ 7817899 w 12192000"/>
              <a:gd name="connsiteY65" fmla="*/ 1862176 h 3482342"/>
              <a:gd name="connsiteX66" fmla="*/ 7768994 w 12192000"/>
              <a:gd name="connsiteY66" fmla="*/ 1855721 h 3482342"/>
              <a:gd name="connsiteX67" fmla="*/ 7618027 w 12192000"/>
              <a:gd name="connsiteY67" fmla="*/ 1830959 h 3482342"/>
              <a:gd name="connsiteX68" fmla="*/ 7449425 w 12192000"/>
              <a:gd name="connsiteY68" fmla="*/ 1810910 h 3482342"/>
              <a:gd name="connsiteX69" fmla="*/ 7342915 w 12192000"/>
              <a:gd name="connsiteY69" fmla="*/ 1819827 h 3482342"/>
              <a:gd name="connsiteX70" fmla="*/ 7255191 w 12192000"/>
              <a:gd name="connsiteY70" fmla="*/ 1834354 h 3482342"/>
              <a:gd name="connsiteX71" fmla="*/ 7131205 w 12192000"/>
              <a:gd name="connsiteY71" fmla="*/ 1845557 h 3482342"/>
              <a:gd name="connsiteX72" fmla="*/ 6941837 w 12192000"/>
              <a:gd name="connsiteY72" fmla="*/ 1840640 h 3482342"/>
              <a:gd name="connsiteX73" fmla="*/ 6837145 w 12192000"/>
              <a:gd name="connsiteY73" fmla="*/ 1870724 h 3482342"/>
              <a:gd name="connsiteX74" fmla="*/ 6753991 w 12192000"/>
              <a:gd name="connsiteY74" fmla="*/ 1860969 h 3482342"/>
              <a:gd name="connsiteX75" fmla="*/ 6727754 w 12192000"/>
              <a:gd name="connsiteY75" fmla="*/ 1882372 h 3482342"/>
              <a:gd name="connsiteX76" fmla="*/ 6723371 w 12192000"/>
              <a:gd name="connsiteY76" fmla="*/ 1886494 h 3482342"/>
              <a:gd name="connsiteX77" fmla="*/ 6702779 w 12192000"/>
              <a:gd name="connsiteY77" fmla="*/ 1893601 h 3482342"/>
              <a:gd name="connsiteX78" fmla="*/ 6686657 w 12192000"/>
              <a:gd name="connsiteY78" fmla="*/ 1907344 h 3482342"/>
              <a:gd name="connsiteX79" fmla="*/ 6651330 w 12192000"/>
              <a:gd name="connsiteY79" fmla="*/ 1922921 h 3482342"/>
              <a:gd name="connsiteX80" fmla="*/ 6622958 w 12192000"/>
              <a:gd name="connsiteY80" fmla="*/ 1936255 h 3482342"/>
              <a:gd name="connsiteX81" fmla="*/ 6522602 w 12192000"/>
              <a:gd name="connsiteY81" fmla="*/ 1954133 h 3482342"/>
              <a:gd name="connsiteX82" fmla="*/ 6444344 w 12192000"/>
              <a:gd name="connsiteY82" fmla="*/ 1969663 h 3482342"/>
              <a:gd name="connsiteX83" fmla="*/ 6409626 w 12192000"/>
              <a:gd name="connsiteY83" fmla="*/ 1978846 h 3482342"/>
              <a:gd name="connsiteX84" fmla="*/ 6333446 w 12192000"/>
              <a:gd name="connsiteY84" fmla="*/ 1997163 h 3482342"/>
              <a:gd name="connsiteX85" fmla="*/ 6294933 w 12192000"/>
              <a:gd name="connsiteY85" fmla="*/ 2019412 h 3482342"/>
              <a:gd name="connsiteX86" fmla="*/ 6238719 w 12192000"/>
              <a:gd name="connsiteY86" fmla="*/ 2042547 h 3482342"/>
              <a:gd name="connsiteX87" fmla="*/ 6187205 w 12192000"/>
              <a:gd name="connsiteY87" fmla="*/ 2060048 h 3482342"/>
              <a:gd name="connsiteX88" fmla="*/ 6138780 w 12192000"/>
              <a:gd name="connsiteY88" fmla="*/ 2081918 h 3482342"/>
              <a:gd name="connsiteX89" fmla="*/ 6120125 w 12192000"/>
              <a:gd name="connsiteY89" fmla="*/ 2109475 h 3482342"/>
              <a:gd name="connsiteX90" fmla="*/ 6056576 w 12192000"/>
              <a:gd name="connsiteY90" fmla="*/ 2120066 h 3482342"/>
              <a:gd name="connsiteX91" fmla="*/ 5993794 w 12192000"/>
              <a:gd name="connsiteY91" fmla="*/ 2122569 h 3482342"/>
              <a:gd name="connsiteX92" fmla="*/ 5943601 w 12192000"/>
              <a:gd name="connsiteY92" fmla="*/ 2137719 h 3482342"/>
              <a:gd name="connsiteX93" fmla="*/ 5898141 w 12192000"/>
              <a:gd name="connsiteY93" fmla="*/ 2144806 h 3482342"/>
              <a:gd name="connsiteX94" fmla="*/ 5855337 w 12192000"/>
              <a:gd name="connsiteY94" fmla="*/ 2137719 h 3482342"/>
              <a:gd name="connsiteX95" fmla="*/ 5817682 w 12192000"/>
              <a:gd name="connsiteY95" fmla="*/ 2157358 h 3482342"/>
              <a:gd name="connsiteX96" fmla="*/ 5735300 w 12192000"/>
              <a:gd name="connsiteY96" fmla="*/ 2158902 h 3482342"/>
              <a:gd name="connsiteX97" fmla="*/ 5591469 w 12192000"/>
              <a:gd name="connsiteY97" fmla="*/ 2178389 h 3482342"/>
              <a:gd name="connsiteX98" fmla="*/ 5505818 w 12192000"/>
              <a:gd name="connsiteY98" fmla="*/ 2194207 h 3482342"/>
              <a:gd name="connsiteX99" fmla="*/ 5452860 w 12192000"/>
              <a:gd name="connsiteY99" fmla="*/ 2180085 h 3482342"/>
              <a:gd name="connsiteX100" fmla="*/ 5414282 w 12192000"/>
              <a:gd name="connsiteY100" fmla="*/ 2183070 h 3482342"/>
              <a:gd name="connsiteX101" fmla="*/ 5368369 w 12192000"/>
              <a:gd name="connsiteY101" fmla="*/ 2204272 h 3482342"/>
              <a:gd name="connsiteX102" fmla="*/ 5336354 w 12192000"/>
              <a:gd name="connsiteY102" fmla="*/ 2218920 h 3482342"/>
              <a:gd name="connsiteX103" fmla="*/ 5291263 w 12192000"/>
              <a:gd name="connsiteY103" fmla="*/ 2239182 h 3482342"/>
              <a:gd name="connsiteX104" fmla="*/ 5255152 w 12192000"/>
              <a:gd name="connsiteY104" fmla="*/ 2247164 h 3482342"/>
              <a:gd name="connsiteX105" fmla="*/ 5233796 w 12192000"/>
              <a:gd name="connsiteY105" fmla="*/ 2268260 h 3482342"/>
              <a:gd name="connsiteX106" fmla="*/ 5212786 w 12192000"/>
              <a:gd name="connsiteY106" fmla="*/ 2296592 h 3482342"/>
              <a:gd name="connsiteX107" fmla="*/ 5173523 w 12192000"/>
              <a:gd name="connsiteY107" fmla="*/ 2309057 h 3482342"/>
              <a:gd name="connsiteX108" fmla="*/ 5123830 w 12192000"/>
              <a:gd name="connsiteY108" fmla="*/ 2307070 h 3482342"/>
              <a:gd name="connsiteX109" fmla="*/ 5065426 w 12192000"/>
              <a:gd name="connsiteY109" fmla="*/ 2324076 h 3482342"/>
              <a:gd name="connsiteX110" fmla="*/ 4975908 w 12192000"/>
              <a:gd name="connsiteY110" fmla="*/ 2364128 h 3482342"/>
              <a:gd name="connsiteX111" fmla="*/ 4913723 w 12192000"/>
              <a:gd name="connsiteY111" fmla="*/ 2385265 h 3482342"/>
              <a:gd name="connsiteX112" fmla="*/ 4746485 w 12192000"/>
              <a:gd name="connsiteY112" fmla="*/ 2451769 h 3482342"/>
              <a:gd name="connsiteX113" fmla="*/ 4681588 w 12192000"/>
              <a:gd name="connsiteY113" fmla="*/ 2467494 h 3482342"/>
              <a:gd name="connsiteX114" fmla="*/ 1783655 w 12192000"/>
              <a:gd name="connsiteY114" fmla="*/ 3163860 h 3482342"/>
              <a:gd name="connsiteX115" fmla="*/ 1325955 w 12192000"/>
              <a:gd name="connsiteY115" fmla="*/ 3176692 h 3482342"/>
              <a:gd name="connsiteX116" fmla="*/ 1190384 w 12192000"/>
              <a:gd name="connsiteY116" fmla="*/ 3203504 h 3482342"/>
              <a:gd name="connsiteX117" fmla="*/ 1094537 w 12192000"/>
              <a:gd name="connsiteY117" fmla="*/ 3229469 h 3482342"/>
              <a:gd name="connsiteX118" fmla="*/ 779276 w 12192000"/>
              <a:gd name="connsiteY118" fmla="*/ 3327290 h 3482342"/>
              <a:gd name="connsiteX119" fmla="*/ 600378 w 12192000"/>
              <a:gd name="connsiteY119" fmla="*/ 3335250 h 3482342"/>
              <a:gd name="connsiteX120" fmla="*/ 493457 w 12192000"/>
              <a:gd name="connsiteY120" fmla="*/ 3365044 h 3482342"/>
              <a:gd name="connsiteX121" fmla="*/ 349402 w 12192000"/>
              <a:gd name="connsiteY121" fmla="*/ 3380897 h 3482342"/>
              <a:gd name="connsiteX122" fmla="*/ 192183 w 12192000"/>
              <a:gd name="connsiteY122" fmla="*/ 3460075 h 3482342"/>
              <a:gd name="connsiteX123" fmla="*/ 46713 w 12192000"/>
              <a:gd name="connsiteY123" fmla="*/ 3462986 h 3482342"/>
              <a:gd name="connsiteX124" fmla="*/ 2765 w 12192000"/>
              <a:gd name="connsiteY124" fmla="*/ 3480770 h 3482342"/>
              <a:gd name="connsiteX125" fmla="*/ 0 w 12192000"/>
              <a:gd name="connsiteY125" fmla="*/ 3482342 h 3482342"/>
              <a:gd name="connsiteX126" fmla="*/ 0 w 12192000"/>
              <a:gd name="connsiteY126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405286 w 12192000"/>
              <a:gd name="connsiteY16" fmla="*/ 849086 h 3482342"/>
              <a:gd name="connsiteX17" fmla="*/ 11338523 w 12192000"/>
              <a:gd name="connsiteY17" fmla="*/ 852810 h 3482342"/>
              <a:gd name="connsiteX18" fmla="*/ 11313493 w 12192000"/>
              <a:gd name="connsiteY18" fmla="*/ 880860 h 3482342"/>
              <a:gd name="connsiteX19" fmla="*/ 11228040 w 12192000"/>
              <a:gd name="connsiteY19" fmla="*/ 958953 h 3482342"/>
              <a:gd name="connsiteX20" fmla="*/ 11196987 w 12192000"/>
              <a:gd name="connsiteY20" fmla="*/ 1000897 h 3482342"/>
              <a:gd name="connsiteX21" fmla="*/ 11193568 w 12192000"/>
              <a:gd name="connsiteY21" fmla="*/ 1039464 h 3482342"/>
              <a:gd name="connsiteX22" fmla="*/ 11175804 w 12192000"/>
              <a:gd name="connsiteY22" fmla="*/ 1067977 h 3482342"/>
              <a:gd name="connsiteX23" fmla="*/ 11133438 w 12192000"/>
              <a:gd name="connsiteY23" fmla="*/ 1106812 h 3482342"/>
              <a:gd name="connsiteX24" fmla="*/ 11120819 w 12192000"/>
              <a:gd name="connsiteY24" fmla="*/ 1126133 h 3482342"/>
              <a:gd name="connsiteX25" fmla="*/ 11028687 w 12192000"/>
              <a:gd name="connsiteY25" fmla="*/ 1199018 h 3482342"/>
              <a:gd name="connsiteX26" fmla="*/ 10974565 w 12192000"/>
              <a:gd name="connsiteY26" fmla="*/ 1226849 h 3482342"/>
              <a:gd name="connsiteX27" fmla="*/ 10960443 w 12192000"/>
              <a:gd name="connsiteY27" fmla="*/ 1244502 h 3482342"/>
              <a:gd name="connsiteX28" fmla="*/ 10879242 w 12192000"/>
              <a:gd name="connsiteY28" fmla="*/ 1269215 h 3482342"/>
              <a:gd name="connsiteX29" fmla="*/ 10850998 w 12192000"/>
              <a:gd name="connsiteY29" fmla="*/ 1269215 h 3482342"/>
              <a:gd name="connsiteX30" fmla="*/ 10815658 w 12192000"/>
              <a:gd name="connsiteY30" fmla="*/ 1287849 h 3482342"/>
              <a:gd name="connsiteX31" fmla="*/ 10723900 w 12192000"/>
              <a:gd name="connsiteY31" fmla="*/ 1318642 h 3482342"/>
              <a:gd name="connsiteX32" fmla="*/ 10679906 w 12192000"/>
              <a:gd name="connsiteY32" fmla="*/ 1332049 h 3482342"/>
              <a:gd name="connsiteX33" fmla="*/ 10639834 w 12192000"/>
              <a:gd name="connsiteY33" fmla="*/ 1324989 h 3482342"/>
              <a:gd name="connsiteX34" fmla="*/ 10603863 w 12192000"/>
              <a:gd name="connsiteY34" fmla="*/ 1346886 h 3482342"/>
              <a:gd name="connsiteX35" fmla="*/ 10573203 w 12192000"/>
              <a:gd name="connsiteY35" fmla="*/ 1351996 h 3482342"/>
              <a:gd name="connsiteX36" fmla="*/ 10513263 w 12192000"/>
              <a:gd name="connsiteY36" fmla="*/ 1350756 h 3482342"/>
              <a:gd name="connsiteX37" fmla="*/ 10464012 w 12192000"/>
              <a:gd name="connsiteY37" fmla="*/ 1391778 h 3482342"/>
              <a:gd name="connsiteX38" fmla="*/ 10405409 w 12192000"/>
              <a:gd name="connsiteY38" fmla="*/ 1422789 h 3482342"/>
              <a:gd name="connsiteX39" fmla="*/ 10370530 w 12192000"/>
              <a:gd name="connsiteY39" fmla="*/ 1441596 h 3482342"/>
              <a:gd name="connsiteX40" fmla="*/ 10300239 w 12192000"/>
              <a:gd name="connsiteY40" fmla="*/ 1456332 h 3482342"/>
              <a:gd name="connsiteX41" fmla="*/ 10264922 w 12192000"/>
              <a:gd name="connsiteY41" fmla="*/ 1472107 h 3482342"/>
              <a:gd name="connsiteX42" fmla="*/ 10201385 w 12192000"/>
              <a:gd name="connsiteY42" fmla="*/ 1477515 h 3482342"/>
              <a:gd name="connsiteX43" fmla="*/ 10120184 w 12192000"/>
              <a:gd name="connsiteY43" fmla="*/ 1466924 h 3482342"/>
              <a:gd name="connsiteX44" fmla="*/ 10058690 w 12192000"/>
              <a:gd name="connsiteY44" fmla="*/ 1474888 h 3482342"/>
              <a:gd name="connsiteX45" fmla="*/ 10004424 w 12192000"/>
              <a:gd name="connsiteY45" fmla="*/ 1489801 h 3482342"/>
              <a:gd name="connsiteX46" fmla="*/ 9999951 w 12192000"/>
              <a:gd name="connsiteY46" fmla="*/ 1499127 h 3482342"/>
              <a:gd name="connsiteX47" fmla="*/ 9845462 w 12192000"/>
              <a:gd name="connsiteY47" fmla="*/ 1548192 h 3482342"/>
              <a:gd name="connsiteX48" fmla="*/ 9736156 w 12192000"/>
              <a:gd name="connsiteY48" fmla="*/ 1581928 h 3482342"/>
              <a:gd name="connsiteX49" fmla="*/ 9693355 w 12192000"/>
              <a:gd name="connsiteY49" fmla="*/ 1602632 h 3482342"/>
              <a:gd name="connsiteX50" fmla="*/ 9664242 w 12192000"/>
              <a:gd name="connsiteY50" fmla="*/ 1622075 h 3482342"/>
              <a:gd name="connsiteX51" fmla="*/ 9579195 w 12192000"/>
              <a:gd name="connsiteY51" fmla="*/ 1648017 h 3482342"/>
              <a:gd name="connsiteX52" fmla="*/ 9433652 w 12192000"/>
              <a:gd name="connsiteY52" fmla="*/ 1681174 h 3482342"/>
              <a:gd name="connsiteX53" fmla="*/ 9403775 w 12192000"/>
              <a:gd name="connsiteY53" fmla="*/ 1690403 h 3482342"/>
              <a:gd name="connsiteX54" fmla="*/ 9382503 w 12192000"/>
              <a:gd name="connsiteY54" fmla="*/ 1706957 h 3482342"/>
              <a:gd name="connsiteX55" fmla="*/ 9381410 w 12192000"/>
              <a:gd name="connsiteY55" fmla="*/ 1718312 h 3482342"/>
              <a:gd name="connsiteX56" fmla="*/ 9365685 w 12192000"/>
              <a:gd name="connsiteY56" fmla="*/ 1724772 h 3482342"/>
              <a:gd name="connsiteX57" fmla="*/ 9278020 w 12192000"/>
              <a:gd name="connsiteY57" fmla="*/ 1741161 h 3482342"/>
              <a:gd name="connsiteX58" fmla="*/ 9217145 w 12192000"/>
              <a:gd name="connsiteY58" fmla="*/ 1771195 h 3482342"/>
              <a:gd name="connsiteX59" fmla="*/ 8955875 w 12192000"/>
              <a:gd name="connsiteY59" fmla="*/ 1796806 h 3482342"/>
              <a:gd name="connsiteX60" fmla="*/ 8648415 w 12192000"/>
              <a:gd name="connsiteY60" fmla="*/ 1878623 h 3482342"/>
              <a:gd name="connsiteX61" fmla="*/ 8495949 w 12192000"/>
              <a:gd name="connsiteY61" fmla="*/ 1902425 h 3482342"/>
              <a:gd name="connsiteX62" fmla="*/ 8236214 w 12192000"/>
              <a:gd name="connsiteY62" fmla="*/ 1909725 h 3482342"/>
              <a:gd name="connsiteX63" fmla="*/ 8132104 w 12192000"/>
              <a:gd name="connsiteY63" fmla="*/ 1895727 h 3482342"/>
              <a:gd name="connsiteX64" fmla="*/ 7918078 w 12192000"/>
              <a:gd name="connsiteY64" fmla="*/ 1862668 h 3482342"/>
              <a:gd name="connsiteX65" fmla="*/ 7817899 w 12192000"/>
              <a:gd name="connsiteY65" fmla="*/ 1862176 h 3482342"/>
              <a:gd name="connsiteX66" fmla="*/ 7768994 w 12192000"/>
              <a:gd name="connsiteY66" fmla="*/ 1855721 h 3482342"/>
              <a:gd name="connsiteX67" fmla="*/ 7618027 w 12192000"/>
              <a:gd name="connsiteY67" fmla="*/ 1830959 h 3482342"/>
              <a:gd name="connsiteX68" fmla="*/ 7449425 w 12192000"/>
              <a:gd name="connsiteY68" fmla="*/ 1810910 h 3482342"/>
              <a:gd name="connsiteX69" fmla="*/ 7342915 w 12192000"/>
              <a:gd name="connsiteY69" fmla="*/ 1819827 h 3482342"/>
              <a:gd name="connsiteX70" fmla="*/ 7255191 w 12192000"/>
              <a:gd name="connsiteY70" fmla="*/ 1834354 h 3482342"/>
              <a:gd name="connsiteX71" fmla="*/ 7131205 w 12192000"/>
              <a:gd name="connsiteY71" fmla="*/ 1845557 h 3482342"/>
              <a:gd name="connsiteX72" fmla="*/ 6941837 w 12192000"/>
              <a:gd name="connsiteY72" fmla="*/ 1840640 h 3482342"/>
              <a:gd name="connsiteX73" fmla="*/ 6837145 w 12192000"/>
              <a:gd name="connsiteY73" fmla="*/ 1870724 h 3482342"/>
              <a:gd name="connsiteX74" fmla="*/ 6753991 w 12192000"/>
              <a:gd name="connsiteY74" fmla="*/ 1860969 h 3482342"/>
              <a:gd name="connsiteX75" fmla="*/ 6727754 w 12192000"/>
              <a:gd name="connsiteY75" fmla="*/ 1882372 h 3482342"/>
              <a:gd name="connsiteX76" fmla="*/ 6723371 w 12192000"/>
              <a:gd name="connsiteY76" fmla="*/ 1886494 h 3482342"/>
              <a:gd name="connsiteX77" fmla="*/ 6702779 w 12192000"/>
              <a:gd name="connsiteY77" fmla="*/ 1893601 h 3482342"/>
              <a:gd name="connsiteX78" fmla="*/ 6686657 w 12192000"/>
              <a:gd name="connsiteY78" fmla="*/ 1907344 h 3482342"/>
              <a:gd name="connsiteX79" fmla="*/ 6651330 w 12192000"/>
              <a:gd name="connsiteY79" fmla="*/ 1922921 h 3482342"/>
              <a:gd name="connsiteX80" fmla="*/ 6622958 w 12192000"/>
              <a:gd name="connsiteY80" fmla="*/ 1936255 h 3482342"/>
              <a:gd name="connsiteX81" fmla="*/ 6522602 w 12192000"/>
              <a:gd name="connsiteY81" fmla="*/ 1954133 h 3482342"/>
              <a:gd name="connsiteX82" fmla="*/ 6444344 w 12192000"/>
              <a:gd name="connsiteY82" fmla="*/ 1969663 h 3482342"/>
              <a:gd name="connsiteX83" fmla="*/ 6409626 w 12192000"/>
              <a:gd name="connsiteY83" fmla="*/ 1978846 h 3482342"/>
              <a:gd name="connsiteX84" fmla="*/ 6333446 w 12192000"/>
              <a:gd name="connsiteY84" fmla="*/ 1997163 h 3482342"/>
              <a:gd name="connsiteX85" fmla="*/ 6294933 w 12192000"/>
              <a:gd name="connsiteY85" fmla="*/ 2019412 h 3482342"/>
              <a:gd name="connsiteX86" fmla="*/ 6238719 w 12192000"/>
              <a:gd name="connsiteY86" fmla="*/ 2042547 h 3482342"/>
              <a:gd name="connsiteX87" fmla="*/ 6187205 w 12192000"/>
              <a:gd name="connsiteY87" fmla="*/ 2060048 h 3482342"/>
              <a:gd name="connsiteX88" fmla="*/ 6138780 w 12192000"/>
              <a:gd name="connsiteY88" fmla="*/ 2081918 h 3482342"/>
              <a:gd name="connsiteX89" fmla="*/ 6120125 w 12192000"/>
              <a:gd name="connsiteY89" fmla="*/ 2109475 h 3482342"/>
              <a:gd name="connsiteX90" fmla="*/ 6056576 w 12192000"/>
              <a:gd name="connsiteY90" fmla="*/ 2120066 h 3482342"/>
              <a:gd name="connsiteX91" fmla="*/ 5993794 w 12192000"/>
              <a:gd name="connsiteY91" fmla="*/ 2122569 h 3482342"/>
              <a:gd name="connsiteX92" fmla="*/ 5943601 w 12192000"/>
              <a:gd name="connsiteY92" fmla="*/ 2137719 h 3482342"/>
              <a:gd name="connsiteX93" fmla="*/ 5898141 w 12192000"/>
              <a:gd name="connsiteY93" fmla="*/ 2144806 h 3482342"/>
              <a:gd name="connsiteX94" fmla="*/ 5855337 w 12192000"/>
              <a:gd name="connsiteY94" fmla="*/ 2137719 h 3482342"/>
              <a:gd name="connsiteX95" fmla="*/ 5817682 w 12192000"/>
              <a:gd name="connsiteY95" fmla="*/ 2157358 h 3482342"/>
              <a:gd name="connsiteX96" fmla="*/ 5735300 w 12192000"/>
              <a:gd name="connsiteY96" fmla="*/ 2158902 h 3482342"/>
              <a:gd name="connsiteX97" fmla="*/ 5591469 w 12192000"/>
              <a:gd name="connsiteY97" fmla="*/ 2178389 h 3482342"/>
              <a:gd name="connsiteX98" fmla="*/ 5505818 w 12192000"/>
              <a:gd name="connsiteY98" fmla="*/ 2194207 h 3482342"/>
              <a:gd name="connsiteX99" fmla="*/ 5452860 w 12192000"/>
              <a:gd name="connsiteY99" fmla="*/ 2180085 h 3482342"/>
              <a:gd name="connsiteX100" fmla="*/ 5414282 w 12192000"/>
              <a:gd name="connsiteY100" fmla="*/ 2183070 h 3482342"/>
              <a:gd name="connsiteX101" fmla="*/ 5368369 w 12192000"/>
              <a:gd name="connsiteY101" fmla="*/ 2204272 h 3482342"/>
              <a:gd name="connsiteX102" fmla="*/ 5336354 w 12192000"/>
              <a:gd name="connsiteY102" fmla="*/ 2218920 h 3482342"/>
              <a:gd name="connsiteX103" fmla="*/ 5291263 w 12192000"/>
              <a:gd name="connsiteY103" fmla="*/ 2239182 h 3482342"/>
              <a:gd name="connsiteX104" fmla="*/ 5255152 w 12192000"/>
              <a:gd name="connsiteY104" fmla="*/ 2247164 h 3482342"/>
              <a:gd name="connsiteX105" fmla="*/ 5233796 w 12192000"/>
              <a:gd name="connsiteY105" fmla="*/ 2268260 h 3482342"/>
              <a:gd name="connsiteX106" fmla="*/ 5212786 w 12192000"/>
              <a:gd name="connsiteY106" fmla="*/ 2296592 h 3482342"/>
              <a:gd name="connsiteX107" fmla="*/ 5173523 w 12192000"/>
              <a:gd name="connsiteY107" fmla="*/ 2309057 h 3482342"/>
              <a:gd name="connsiteX108" fmla="*/ 5123830 w 12192000"/>
              <a:gd name="connsiteY108" fmla="*/ 2307070 h 3482342"/>
              <a:gd name="connsiteX109" fmla="*/ 5065426 w 12192000"/>
              <a:gd name="connsiteY109" fmla="*/ 2324076 h 3482342"/>
              <a:gd name="connsiteX110" fmla="*/ 4975908 w 12192000"/>
              <a:gd name="connsiteY110" fmla="*/ 2364128 h 3482342"/>
              <a:gd name="connsiteX111" fmla="*/ 4913723 w 12192000"/>
              <a:gd name="connsiteY111" fmla="*/ 2385265 h 3482342"/>
              <a:gd name="connsiteX112" fmla="*/ 4746485 w 12192000"/>
              <a:gd name="connsiteY112" fmla="*/ 2451769 h 3482342"/>
              <a:gd name="connsiteX113" fmla="*/ 4681588 w 12192000"/>
              <a:gd name="connsiteY113" fmla="*/ 2467494 h 3482342"/>
              <a:gd name="connsiteX114" fmla="*/ 1783655 w 12192000"/>
              <a:gd name="connsiteY114" fmla="*/ 3163860 h 3482342"/>
              <a:gd name="connsiteX115" fmla="*/ 1325955 w 12192000"/>
              <a:gd name="connsiteY115" fmla="*/ 3176692 h 3482342"/>
              <a:gd name="connsiteX116" fmla="*/ 1190384 w 12192000"/>
              <a:gd name="connsiteY116" fmla="*/ 3203504 h 3482342"/>
              <a:gd name="connsiteX117" fmla="*/ 1094537 w 12192000"/>
              <a:gd name="connsiteY117" fmla="*/ 3229469 h 3482342"/>
              <a:gd name="connsiteX118" fmla="*/ 779276 w 12192000"/>
              <a:gd name="connsiteY118" fmla="*/ 3327290 h 3482342"/>
              <a:gd name="connsiteX119" fmla="*/ 600378 w 12192000"/>
              <a:gd name="connsiteY119" fmla="*/ 3335250 h 3482342"/>
              <a:gd name="connsiteX120" fmla="*/ 493457 w 12192000"/>
              <a:gd name="connsiteY120" fmla="*/ 3365044 h 3482342"/>
              <a:gd name="connsiteX121" fmla="*/ 349402 w 12192000"/>
              <a:gd name="connsiteY121" fmla="*/ 3380897 h 3482342"/>
              <a:gd name="connsiteX122" fmla="*/ 192183 w 12192000"/>
              <a:gd name="connsiteY122" fmla="*/ 3460075 h 3482342"/>
              <a:gd name="connsiteX123" fmla="*/ 46713 w 12192000"/>
              <a:gd name="connsiteY123" fmla="*/ 3462986 h 3482342"/>
              <a:gd name="connsiteX124" fmla="*/ 2765 w 12192000"/>
              <a:gd name="connsiteY124" fmla="*/ 3480770 h 3482342"/>
              <a:gd name="connsiteX125" fmla="*/ 0 w 12192000"/>
              <a:gd name="connsiteY125" fmla="*/ 3482342 h 3482342"/>
              <a:gd name="connsiteX126" fmla="*/ 0 w 12192000"/>
              <a:gd name="connsiteY126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405286 w 12192000"/>
              <a:gd name="connsiteY16" fmla="*/ 849086 h 3482342"/>
              <a:gd name="connsiteX17" fmla="*/ 11338523 w 12192000"/>
              <a:gd name="connsiteY17" fmla="*/ 852810 h 3482342"/>
              <a:gd name="connsiteX18" fmla="*/ 11313493 w 12192000"/>
              <a:gd name="connsiteY18" fmla="*/ 880860 h 3482342"/>
              <a:gd name="connsiteX19" fmla="*/ 11228040 w 12192000"/>
              <a:gd name="connsiteY19" fmla="*/ 958953 h 3482342"/>
              <a:gd name="connsiteX20" fmla="*/ 11196987 w 12192000"/>
              <a:gd name="connsiteY20" fmla="*/ 1000897 h 3482342"/>
              <a:gd name="connsiteX21" fmla="*/ 11193568 w 12192000"/>
              <a:gd name="connsiteY21" fmla="*/ 1039464 h 3482342"/>
              <a:gd name="connsiteX22" fmla="*/ 11175804 w 12192000"/>
              <a:gd name="connsiteY22" fmla="*/ 1067977 h 3482342"/>
              <a:gd name="connsiteX23" fmla="*/ 11133438 w 12192000"/>
              <a:gd name="connsiteY23" fmla="*/ 1106812 h 3482342"/>
              <a:gd name="connsiteX24" fmla="*/ 11120819 w 12192000"/>
              <a:gd name="connsiteY24" fmla="*/ 1126133 h 3482342"/>
              <a:gd name="connsiteX25" fmla="*/ 11028687 w 12192000"/>
              <a:gd name="connsiteY25" fmla="*/ 1199018 h 3482342"/>
              <a:gd name="connsiteX26" fmla="*/ 10974565 w 12192000"/>
              <a:gd name="connsiteY26" fmla="*/ 1226849 h 3482342"/>
              <a:gd name="connsiteX27" fmla="*/ 10960443 w 12192000"/>
              <a:gd name="connsiteY27" fmla="*/ 1244502 h 3482342"/>
              <a:gd name="connsiteX28" fmla="*/ 10879242 w 12192000"/>
              <a:gd name="connsiteY28" fmla="*/ 1269215 h 3482342"/>
              <a:gd name="connsiteX29" fmla="*/ 10850998 w 12192000"/>
              <a:gd name="connsiteY29" fmla="*/ 1269215 h 3482342"/>
              <a:gd name="connsiteX30" fmla="*/ 10815658 w 12192000"/>
              <a:gd name="connsiteY30" fmla="*/ 1287849 h 3482342"/>
              <a:gd name="connsiteX31" fmla="*/ 10723900 w 12192000"/>
              <a:gd name="connsiteY31" fmla="*/ 1318642 h 3482342"/>
              <a:gd name="connsiteX32" fmla="*/ 10679906 w 12192000"/>
              <a:gd name="connsiteY32" fmla="*/ 1332049 h 3482342"/>
              <a:gd name="connsiteX33" fmla="*/ 10639834 w 12192000"/>
              <a:gd name="connsiteY33" fmla="*/ 1324989 h 3482342"/>
              <a:gd name="connsiteX34" fmla="*/ 10603863 w 12192000"/>
              <a:gd name="connsiteY34" fmla="*/ 1346886 h 3482342"/>
              <a:gd name="connsiteX35" fmla="*/ 10573203 w 12192000"/>
              <a:gd name="connsiteY35" fmla="*/ 1351996 h 3482342"/>
              <a:gd name="connsiteX36" fmla="*/ 10513263 w 12192000"/>
              <a:gd name="connsiteY36" fmla="*/ 1350756 h 3482342"/>
              <a:gd name="connsiteX37" fmla="*/ 10464012 w 12192000"/>
              <a:gd name="connsiteY37" fmla="*/ 1391778 h 3482342"/>
              <a:gd name="connsiteX38" fmla="*/ 10405409 w 12192000"/>
              <a:gd name="connsiteY38" fmla="*/ 1422789 h 3482342"/>
              <a:gd name="connsiteX39" fmla="*/ 10370530 w 12192000"/>
              <a:gd name="connsiteY39" fmla="*/ 1441596 h 3482342"/>
              <a:gd name="connsiteX40" fmla="*/ 10300239 w 12192000"/>
              <a:gd name="connsiteY40" fmla="*/ 1456332 h 3482342"/>
              <a:gd name="connsiteX41" fmla="*/ 10264922 w 12192000"/>
              <a:gd name="connsiteY41" fmla="*/ 1472107 h 3482342"/>
              <a:gd name="connsiteX42" fmla="*/ 10201385 w 12192000"/>
              <a:gd name="connsiteY42" fmla="*/ 1477515 h 3482342"/>
              <a:gd name="connsiteX43" fmla="*/ 10151958 w 12192000"/>
              <a:gd name="connsiteY43" fmla="*/ 1477515 h 3482342"/>
              <a:gd name="connsiteX44" fmla="*/ 10120184 w 12192000"/>
              <a:gd name="connsiteY44" fmla="*/ 1466924 h 3482342"/>
              <a:gd name="connsiteX45" fmla="*/ 10058690 w 12192000"/>
              <a:gd name="connsiteY45" fmla="*/ 1474888 h 3482342"/>
              <a:gd name="connsiteX46" fmla="*/ 10004424 w 12192000"/>
              <a:gd name="connsiteY46" fmla="*/ 1489801 h 3482342"/>
              <a:gd name="connsiteX47" fmla="*/ 9999951 w 12192000"/>
              <a:gd name="connsiteY47" fmla="*/ 1499127 h 3482342"/>
              <a:gd name="connsiteX48" fmla="*/ 9845462 w 12192000"/>
              <a:gd name="connsiteY48" fmla="*/ 1548192 h 3482342"/>
              <a:gd name="connsiteX49" fmla="*/ 9736156 w 12192000"/>
              <a:gd name="connsiteY49" fmla="*/ 1581928 h 3482342"/>
              <a:gd name="connsiteX50" fmla="*/ 9693355 w 12192000"/>
              <a:gd name="connsiteY50" fmla="*/ 1602632 h 3482342"/>
              <a:gd name="connsiteX51" fmla="*/ 9664242 w 12192000"/>
              <a:gd name="connsiteY51" fmla="*/ 1622075 h 3482342"/>
              <a:gd name="connsiteX52" fmla="*/ 9579195 w 12192000"/>
              <a:gd name="connsiteY52" fmla="*/ 1648017 h 3482342"/>
              <a:gd name="connsiteX53" fmla="*/ 9433652 w 12192000"/>
              <a:gd name="connsiteY53" fmla="*/ 1681174 h 3482342"/>
              <a:gd name="connsiteX54" fmla="*/ 9403775 w 12192000"/>
              <a:gd name="connsiteY54" fmla="*/ 1690403 h 3482342"/>
              <a:gd name="connsiteX55" fmla="*/ 9382503 w 12192000"/>
              <a:gd name="connsiteY55" fmla="*/ 1706957 h 3482342"/>
              <a:gd name="connsiteX56" fmla="*/ 9381410 w 12192000"/>
              <a:gd name="connsiteY56" fmla="*/ 1718312 h 3482342"/>
              <a:gd name="connsiteX57" fmla="*/ 9365685 w 12192000"/>
              <a:gd name="connsiteY57" fmla="*/ 1724772 h 3482342"/>
              <a:gd name="connsiteX58" fmla="*/ 9278020 w 12192000"/>
              <a:gd name="connsiteY58" fmla="*/ 1741161 h 3482342"/>
              <a:gd name="connsiteX59" fmla="*/ 9217145 w 12192000"/>
              <a:gd name="connsiteY59" fmla="*/ 1771195 h 3482342"/>
              <a:gd name="connsiteX60" fmla="*/ 8955875 w 12192000"/>
              <a:gd name="connsiteY60" fmla="*/ 1796806 h 3482342"/>
              <a:gd name="connsiteX61" fmla="*/ 8648415 w 12192000"/>
              <a:gd name="connsiteY61" fmla="*/ 1878623 h 3482342"/>
              <a:gd name="connsiteX62" fmla="*/ 8495949 w 12192000"/>
              <a:gd name="connsiteY62" fmla="*/ 1902425 h 3482342"/>
              <a:gd name="connsiteX63" fmla="*/ 8236214 w 12192000"/>
              <a:gd name="connsiteY63" fmla="*/ 1909725 h 3482342"/>
              <a:gd name="connsiteX64" fmla="*/ 8132104 w 12192000"/>
              <a:gd name="connsiteY64" fmla="*/ 1895727 h 3482342"/>
              <a:gd name="connsiteX65" fmla="*/ 7918078 w 12192000"/>
              <a:gd name="connsiteY65" fmla="*/ 1862668 h 3482342"/>
              <a:gd name="connsiteX66" fmla="*/ 7817899 w 12192000"/>
              <a:gd name="connsiteY66" fmla="*/ 1862176 h 3482342"/>
              <a:gd name="connsiteX67" fmla="*/ 7768994 w 12192000"/>
              <a:gd name="connsiteY67" fmla="*/ 1855721 h 3482342"/>
              <a:gd name="connsiteX68" fmla="*/ 7618027 w 12192000"/>
              <a:gd name="connsiteY68" fmla="*/ 1830959 h 3482342"/>
              <a:gd name="connsiteX69" fmla="*/ 7449425 w 12192000"/>
              <a:gd name="connsiteY69" fmla="*/ 1810910 h 3482342"/>
              <a:gd name="connsiteX70" fmla="*/ 7342915 w 12192000"/>
              <a:gd name="connsiteY70" fmla="*/ 1819827 h 3482342"/>
              <a:gd name="connsiteX71" fmla="*/ 7255191 w 12192000"/>
              <a:gd name="connsiteY71" fmla="*/ 1834354 h 3482342"/>
              <a:gd name="connsiteX72" fmla="*/ 7131205 w 12192000"/>
              <a:gd name="connsiteY72" fmla="*/ 1845557 h 3482342"/>
              <a:gd name="connsiteX73" fmla="*/ 6941837 w 12192000"/>
              <a:gd name="connsiteY73" fmla="*/ 1840640 h 3482342"/>
              <a:gd name="connsiteX74" fmla="*/ 6837145 w 12192000"/>
              <a:gd name="connsiteY74" fmla="*/ 1870724 h 3482342"/>
              <a:gd name="connsiteX75" fmla="*/ 6753991 w 12192000"/>
              <a:gd name="connsiteY75" fmla="*/ 1860969 h 3482342"/>
              <a:gd name="connsiteX76" fmla="*/ 6727754 w 12192000"/>
              <a:gd name="connsiteY76" fmla="*/ 1882372 h 3482342"/>
              <a:gd name="connsiteX77" fmla="*/ 6723371 w 12192000"/>
              <a:gd name="connsiteY77" fmla="*/ 1886494 h 3482342"/>
              <a:gd name="connsiteX78" fmla="*/ 6702779 w 12192000"/>
              <a:gd name="connsiteY78" fmla="*/ 1893601 h 3482342"/>
              <a:gd name="connsiteX79" fmla="*/ 6686657 w 12192000"/>
              <a:gd name="connsiteY79" fmla="*/ 1907344 h 3482342"/>
              <a:gd name="connsiteX80" fmla="*/ 6651330 w 12192000"/>
              <a:gd name="connsiteY80" fmla="*/ 1922921 h 3482342"/>
              <a:gd name="connsiteX81" fmla="*/ 6622958 w 12192000"/>
              <a:gd name="connsiteY81" fmla="*/ 1936255 h 3482342"/>
              <a:gd name="connsiteX82" fmla="*/ 6522602 w 12192000"/>
              <a:gd name="connsiteY82" fmla="*/ 1954133 h 3482342"/>
              <a:gd name="connsiteX83" fmla="*/ 6444344 w 12192000"/>
              <a:gd name="connsiteY83" fmla="*/ 1969663 h 3482342"/>
              <a:gd name="connsiteX84" fmla="*/ 6409626 w 12192000"/>
              <a:gd name="connsiteY84" fmla="*/ 1978846 h 3482342"/>
              <a:gd name="connsiteX85" fmla="*/ 6333446 w 12192000"/>
              <a:gd name="connsiteY85" fmla="*/ 1997163 h 3482342"/>
              <a:gd name="connsiteX86" fmla="*/ 6294933 w 12192000"/>
              <a:gd name="connsiteY86" fmla="*/ 2019412 h 3482342"/>
              <a:gd name="connsiteX87" fmla="*/ 6238719 w 12192000"/>
              <a:gd name="connsiteY87" fmla="*/ 2042547 h 3482342"/>
              <a:gd name="connsiteX88" fmla="*/ 6187205 w 12192000"/>
              <a:gd name="connsiteY88" fmla="*/ 2060048 h 3482342"/>
              <a:gd name="connsiteX89" fmla="*/ 6138780 w 12192000"/>
              <a:gd name="connsiteY89" fmla="*/ 2081918 h 3482342"/>
              <a:gd name="connsiteX90" fmla="*/ 6120125 w 12192000"/>
              <a:gd name="connsiteY90" fmla="*/ 2109475 h 3482342"/>
              <a:gd name="connsiteX91" fmla="*/ 6056576 w 12192000"/>
              <a:gd name="connsiteY91" fmla="*/ 2120066 h 3482342"/>
              <a:gd name="connsiteX92" fmla="*/ 5993794 w 12192000"/>
              <a:gd name="connsiteY92" fmla="*/ 2122569 h 3482342"/>
              <a:gd name="connsiteX93" fmla="*/ 5943601 w 12192000"/>
              <a:gd name="connsiteY93" fmla="*/ 2137719 h 3482342"/>
              <a:gd name="connsiteX94" fmla="*/ 5898141 w 12192000"/>
              <a:gd name="connsiteY94" fmla="*/ 2144806 h 3482342"/>
              <a:gd name="connsiteX95" fmla="*/ 5855337 w 12192000"/>
              <a:gd name="connsiteY95" fmla="*/ 2137719 h 3482342"/>
              <a:gd name="connsiteX96" fmla="*/ 5817682 w 12192000"/>
              <a:gd name="connsiteY96" fmla="*/ 2157358 h 3482342"/>
              <a:gd name="connsiteX97" fmla="*/ 5735300 w 12192000"/>
              <a:gd name="connsiteY97" fmla="*/ 2158902 h 3482342"/>
              <a:gd name="connsiteX98" fmla="*/ 5591469 w 12192000"/>
              <a:gd name="connsiteY98" fmla="*/ 2178389 h 3482342"/>
              <a:gd name="connsiteX99" fmla="*/ 5505818 w 12192000"/>
              <a:gd name="connsiteY99" fmla="*/ 2194207 h 3482342"/>
              <a:gd name="connsiteX100" fmla="*/ 5452860 w 12192000"/>
              <a:gd name="connsiteY100" fmla="*/ 2180085 h 3482342"/>
              <a:gd name="connsiteX101" fmla="*/ 5414282 w 12192000"/>
              <a:gd name="connsiteY101" fmla="*/ 2183070 h 3482342"/>
              <a:gd name="connsiteX102" fmla="*/ 5368369 w 12192000"/>
              <a:gd name="connsiteY102" fmla="*/ 2204272 h 3482342"/>
              <a:gd name="connsiteX103" fmla="*/ 5336354 w 12192000"/>
              <a:gd name="connsiteY103" fmla="*/ 2218920 h 3482342"/>
              <a:gd name="connsiteX104" fmla="*/ 5291263 w 12192000"/>
              <a:gd name="connsiteY104" fmla="*/ 2239182 h 3482342"/>
              <a:gd name="connsiteX105" fmla="*/ 5255152 w 12192000"/>
              <a:gd name="connsiteY105" fmla="*/ 2247164 h 3482342"/>
              <a:gd name="connsiteX106" fmla="*/ 5233796 w 12192000"/>
              <a:gd name="connsiteY106" fmla="*/ 2268260 h 3482342"/>
              <a:gd name="connsiteX107" fmla="*/ 5212786 w 12192000"/>
              <a:gd name="connsiteY107" fmla="*/ 2296592 h 3482342"/>
              <a:gd name="connsiteX108" fmla="*/ 5173523 w 12192000"/>
              <a:gd name="connsiteY108" fmla="*/ 2309057 h 3482342"/>
              <a:gd name="connsiteX109" fmla="*/ 5123830 w 12192000"/>
              <a:gd name="connsiteY109" fmla="*/ 2307070 h 3482342"/>
              <a:gd name="connsiteX110" fmla="*/ 5065426 w 12192000"/>
              <a:gd name="connsiteY110" fmla="*/ 2324076 h 3482342"/>
              <a:gd name="connsiteX111" fmla="*/ 4975908 w 12192000"/>
              <a:gd name="connsiteY111" fmla="*/ 2364128 h 3482342"/>
              <a:gd name="connsiteX112" fmla="*/ 4913723 w 12192000"/>
              <a:gd name="connsiteY112" fmla="*/ 2385265 h 3482342"/>
              <a:gd name="connsiteX113" fmla="*/ 4746485 w 12192000"/>
              <a:gd name="connsiteY113" fmla="*/ 2451769 h 3482342"/>
              <a:gd name="connsiteX114" fmla="*/ 4681588 w 12192000"/>
              <a:gd name="connsiteY114" fmla="*/ 2467494 h 3482342"/>
              <a:gd name="connsiteX115" fmla="*/ 1783655 w 12192000"/>
              <a:gd name="connsiteY115" fmla="*/ 3163860 h 3482342"/>
              <a:gd name="connsiteX116" fmla="*/ 1325955 w 12192000"/>
              <a:gd name="connsiteY116" fmla="*/ 3176692 h 3482342"/>
              <a:gd name="connsiteX117" fmla="*/ 1190384 w 12192000"/>
              <a:gd name="connsiteY117" fmla="*/ 3203504 h 3482342"/>
              <a:gd name="connsiteX118" fmla="*/ 1094537 w 12192000"/>
              <a:gd name="connsiteY118" fmla="*/ 3229469 h 3482342"/>
              <a:gd name="connsiteX119" fmla="*/ 779276 w 12192000"/>
              <a:gd name="connsiteY119" fmla="*/ 3327290 h 3482342"/>
              <a:gd name="connsiteX120" fmla="*/ 600378 w 12192000"/>
              <a:gd name="connsiteY120" fmla="*/ 3335250 h 3482342"/>
              <a:gd name="connsiteX121" fmla="*/ 493457 w 12192000"/>
              <a:gd name="connsiteY121" fmla="*/ 3365044 h 3482342"/>
              <a:gd name="connsiteX122" fmla="*/ 349402 w 12192000"/>
              <a:gd name="connsiteY122" fmla="*/ 3380897 h 3482342"/>
              <a:gd name="connsiteX123" fmla="*/ 192183 w 12192000"/>
              <a:gd name="connsiteY123" fmla="*/ 3460075 h 3482342"/>
              <a:gd name="connsiteX124" fmla="*/ 46713 w 12192000"/>
              <a:gd name="connsiteY124" fmla="*/ 3462986 h 3482342"/>
              <a:gd name="connsiteX125" fmla="*/ 2765 w 12192000"/>
              <a:gd name="connsiteY125" fmla="*/ 3480770 h 3482342"/>
              <a:gd name="connsiteX126" fmla="*/ 0 w 12192000"/>
              <a:gd name="connsiteY126" fmla="*/ 3482342 h 3482342"/>
              <a:gd name="connsiteX127" fmla="*/ 0 w 12192000"/>
              <a:gd name="connsiteY127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405286 w 12192000"/>
              <a:gd name="connsiteY16" fmla="*/ 849086 h 3482342"/>
              <a:gd name="connsiteX17" fmla="*/ 11338523 w 12192000"/>
              <a:gd name="connsiteY17" fmla="*/ 852810 h 3482342"/>
              <a:gd name="connsiteX18" fmla="*/ 11313493 w 12192000"/>
              <a:gd name="connsiteY18" fmla="*/ 880860 h 3482342"/>
              <a:gd name="connsiteX19" fmla="*/ 11228040 w 12192000"/>
              <a:gd name="connsiteY19" fmla="*/ 958953 h 3482342"/>
              <a:gd name="connsiteX20" fmla="*/ 11196987 w 12192000"/>
              <a:gd name="connsiteY20" fmla="*/ 1000897 h 3482342"/>
              <a:gd name="connsiteX21" fmla="*/ 11193568 w 12192000"/>
              <a:gd name="connsiteY21" fmla="*/ 1039464 h 3482342"/>
              <a:gd name="connsiteX22" fmla="*/ 11175804 w 12192000"/>
              <a:gd name="connsiteY22" fmla="*/ 1067977 h 3482342"/>
              <a:gd name="connsiteX23" fmla="*/ 11133438 w 12192000"/>
              <a:gd name="connsiteY23" fmla="*/ 1106812 h 3482342"/>
              <a:gd name="connsiteX24" fmla="*/ 11120819 w 12192000"/>
              <a:gd name="connsiteY24" fmla="*/ 1126133 h 3482342"/>
              <a:gd name="connsiteX25" fmla="*/ 11028687 w 12192000"/>
              <a:gd name="connsiteY25" fmla="*/ 1199018 h 3482342"/>
              <a:gd name="connsiteX26" fmla="*/ 10974565 w 12192000"/>
              <a:gd name="connsiteY26" fmla="*/ 1226849 h 3482342"/>
              <a:gd name="connsiteX27" fmla="*/ 10960443 w 12192000"/>
              <a:gd name="connsiteY27" fmla="*/ 1244502 h 3482342"/>
              <a:gd name="connsiteX28" fmla="*/ 10879242 w 12192000"/>
              <a:gd name="connsiteY28" fmla="*/ 1269215 h 3482342"/>
              <a:gd name="connsiteX29" fmla="*/ 10850998 w 12192000"/>
              <a:gd name="connsiteY29" fmla="*/ 1269215 h 3482342"/>
              <a:gd name="connsiteX30" fmla="*/ 10815658 w 12192000"/>
              <a:gd name="connsiteY30" fmla="*/ 1287849 h 3482342"/>
              <a:gd name="connsiteX31" fmla="*/ 10723900 w 12192000"/>
              <a:gd name="connsiteY31" fmla="*/ 1318642 h 3482342"/>
              <a:gd name="connsiteX32" fmla="*/ 10679906 w 12192000"/>
              <a:gd name="connsiteY32" fmla="*/ 1332049 h 3482342"/>
              <a:gd name="connsiteX33" fmla="*/ 10639834 w 12192000"/>
              <a:gd name="connsiteY33" fmla="*/ 1324989 h 3482342"/>
              <a:gd name="connsiteX34" fmla="*/ 10603863 w 12192000"/>
              <a:gd name="connsiteY34" fmla="*/ 1346886 h 3482342"/>
              <a:gd name="connsiteX35" fmla="*/ 10573203 w 12192000"/>
              <a:gd name="connsiteY35" fmla="*/ 1351996 h 3482342"/>
              <a:gd name="connsiteX36" fmla="*/ 10513263 w 12192000"/>
              <a:gd name="connsiteY36" fmla="*/ 1350756 h 3482342"/>
              <a:gd name="connsiteX37" fmla="*/ 10464012 w 12192000"/>
              <a:gd name="connsiteY37" fmla="*/ 1391778 h 3482342"/>
              <a:gd name="connsiteX38" fmla="*/ 10405409 w 12192000"/>
              <a:gd name="connsiteY38" fmla="*/ 1422789 h 3482342"/>
              <a:gd name="connsiteX39" fmla="*/ 10370530 w 12192000"/>
              <a:gd name="connsiteY39" fmla="*/ 1441596 h 3482342"/>
              <a:gd name="connsiteX40" fmla="*/ 10300239 w 12192000"/>
              <a:gd name="connsiteY40" fmla="*/ 1456332 h 3482342"/>
              <a:gd name="connsiteX41" fmla="*/ 10264922 w 12192000"/>
              <a:gd name="connsiteY41" fmla="*/ 1472107 h 3482342"/>
              <a:gd name="connsiteX42" fmla="*/ 10229629 w 12192000"/>
              <a:gd name="connsiteY42" fmla="*/ 1470454 h 3482342"/>
              <a:gd name="connsiteX43" fmla="*/ 10201385 w 12192000"/>
              <a:gd name="connsiteY43" fmla="*/ 1477515 h 3482342"/>
              <a:gd name="connsiteX44" fmla="*/ 10151958 w 12192000"/>
              <a:gd name="connsiteY44" fmla="*/ 1477515 h 3482342"/>
              <a:gd name="connsiteX45" fmla="*/ 10120184 w 12192000"/>
              <a:gd name="connsiteY45" fmla="*/ 1466924 h 3482342"/>
              <a:gd name="connsiteX46" fmla="*/ 10058690 w 12192000"/>
              <a:gd name="connsiteY46" fmla="*/ 1474888 h 3482342"/>
              <a:gd name="connsiteX47" fmla="*/ 10004424 w 12192000"/>
              <a:gd name="connsiteY47" fmla="*/ 1489801 h 3482342"/>
              <a:gd name="connsiteX48" fmla="*/ 9999951 w 12192000"/>
              <a:gd name="connsiteY48" fmla="*/ 1499127 h 3482342"/>
              <a:gd name="connsiteX49" fmla="*/ 9845462 w 12192000"/>
              <a:gd name="connsiteY49" fmla="*/ 1548192 h 3482342"/>
              <a:gd name="connsiteX50" fmla="*/ 9736156 w 12192000"/>
              <a:gd name="connsiteY50" fmla="*/ 1581928 h 3482342"/>
              <a:gd name="connsiteX51" fmla="*/ 9693355 w 12192000"/>
              <a:gd name="connsiteY51" fmla="*/ 1602632 h 3482342"/>
              <a:gd name="connsiteX52" fmla="*/ 9664242 w 12192000"/>
              <a:gd name="connsiteY52" fmla="*/ 1622075 h 3482342"/>
              <a:gd name="connsiteX53" fmla="*/ 9579195 w 12192000"/>
              <a:gd name="connsiteY53" fmla="*/ 1648017 h 3482342"/>
              <a:gd name="connsiteX54" fmla="*/ 9433652 w 12192000"/>
              <a:gd name="connsiteY54" fmla="*/ 1681174 h 3482342"/>
              <a:gd name="connsiteX55" fmla="*/ 9403775 w 12192000"/>
              <a:gd name="connsiteY55" fmla="*/ 1690403 h 3482342"/>
              <a:gd name="connsiteX56" fmla="*/ 9382503 w 12192000"/>
              <a:gd name="connsiteY56" fmla="*/ 1706957 h 3482342"/>
              <a:gd name="connsiteX57" fmla="*/ 9381410 w 12192000"/>
              <a:gd name="connsiteY57" fmla="*/ 1718312 h 3482342"/>
              <a:gd name="connsiteX58" fmla="*/ 9365685 w 12192000"/>
              <a:gd name="connsiteY58" fmla="*/ 1724772 h 3482342"/>
              <a:gd name="connsiteX59" fmla="*/ 9278020 w 12192000"/>
              <a:gd name="connsiteY59" fmla="*/ 1741161 h 3482342"/>
              <a:gd name="connsiteX60" fmla="*/ 9217145 w 12192000"/>
              <a:gd name="connsiteY60" fmla="*/ 1771195 h 3482342"/>
              <a:gd name="connsiteX61" fmla="*/ 8955875 w 12192000"/>
              <a:gd name="connsiteY61" fmla="*/ 1796806 h 3482342"/>
              <a:gd name="connsiteX62" fmla="*/ 8648415 w 12192000"/>
              <a:gd name="connsiteY62" fmla="*/ 1878623 h 3482342"/>
              <a:gd name="connsiteX63" fmla="*/ 8495949 w 12192000"/>
              <a:gd name="connsiteY63" fmla="*/ 1902425 h 3482342"/>
              <a:gd name="connsiteX64" fmla="*/ 8236214 w 12192000"/>
              <a:gd name="connsiteY64" fmla="*/ 1909725 h 3482342"/>
              <a:gd name="connsiteX65" fmla="*/ 8132104 w 12192000"/>
              <a:gd name="connsiteY65" fmla="*/ 1895727 h 3482342"/>
              <a:gd name="connsiteX66" fmla="*/ 7918078 w 12192000"/>
              <a:gd name="connsiteY66" fmla="*/ 1862668 h 3482342"/>
              <a:gd name="connsiteX67" fmla="*/ 7817899 w 12192000"/>
              <a:gd name="connsiteY67" fmla="*/ 1862176 h 3482342"/>
              <a:gd name="connsiteX68" fmla="*/ 7768994 w 12192000"/>
              <a:gd name="connsiteY68" fmla="*/ 1855721 h 3482342"/>
              <a:gd name="connsiteX69" fmla="*/ 7618027 w 12192000"/>
              <a:gd name="connsiteY69" fmla="*/ 1830959 h 3482342"/>
              <a:gd name="connsiteX70" fmla="*/ 7449425 w 12192000"/>
              <a:gd name="connsiteY70" fmla="*/ 1810910 h 3482342"/>
              <a:gd name="connsiteX71" fmla="*/ 7342915 w 12192000"/>
              <a:gd name="connsiteY71" fmla="*/ 1819827 h 3482342"/>
              <a:gd name="connsiteX72" fmla="*/ 7255191 w 12192000"/>
              <a:gd name="connsiteY72" fmla="*/ 1834354 h 3482342"/>
              <a:gd name="connsiteX73" fmla="*/ 7131205 w 12192000"/>
              <a:gd name="connsiteY73" fmla="*/ 1845557 h 3482342"/>
              <a:gd name="connsiteX74" fmla="*/ 6941837 w 12192000"/>
              <a:gd name="connsiteY74" fmla="*/ 1840640 h 3482342"/>
              <a:gd name="connsiteX75" fmla="*/ 6837145 w 12192000"/>
              <a:gd name="connsiteY75" fmla="*/ 1870724 h 3482342"/>
              <a:gd name="connsiteX76" fmla="*/ 6753991 w 12192000"/>
              <a:gd name="connsiteY76" fmla="*/ 1860969 h 3482342"/>
              <a:gd name="connsiteX77" fmla="*/ 6727754 w 12192000"/>
              <a:gd name="connsiteY77" fmla="*/ 1882372 h 3482342"/>
              <a:gd name="connsiteX78" fmla="*/ 6723371 w 12192000"/>
              <a:gd name="connsiteY78" fmla="*/ 1886494 h 3482342"/>
              <a:gd name="connsiteX79" fmla="*/ 6702779 w 12192000"/>
              <a:gd name="connsiteY79" fmla="*/ 1893601 h 3482342"/>
              <a:gd name="connsiteX80" fmla="*/ 6686657 w 12192000"/>
              <a:gd name="connsiteY80" fmla="*/ 1907344 h 3482342"/>
              <a:gd name="connsiteX81" fmla="*/ 6651330 w 12192000"/>
              <a:gd name="connsiteY81" fmla="*/ 1922921 h 3482342"/>
              <a:gd name="connsiteX82" fmla="*/ 6622958 w 12192000"/>
              <a:gd name="connsiteY82" fmla="*/ 1936255 h 3482342"/>
              <a:gd name="connsiteX83" fmla="*/ 6522602 w 12192000"/>
              <a:gd name="connsiteY83" fmla="*/ 1954133 h 3482342"/>
              <a:gd name="connsiteX84" fmla="*/ 6444344 w 12192000"/>
              <a:gd name="connsiteY84" fmla="*/ 1969663 h 3482342"/>
              <a:gd name="connsiteX85" fmla="*/ 6409626 w 12192000"/>
              <a:gd name="connsiteY85" fmla="*/ 1978846 h 3482342"/>
              <a:gd name="connsiteX86" fmla="*/ 6333446 w 12192000"/>
              <a:gd name="connsiteY86" fmla="*/ 1997163 h 3482342"/>
              <a:gd name="connsiteX87" fmla="*/ 6294933 w 12192000"/>
              <a:gd name="connsiteY87" fmla="*/ 2019412 h 3482342"/>
              <a:gd name="connsiteX88" fmla="*/ 6238719 w 12192000"/>
              <a:gd name="connsiteY88" fmla="*/ 2042547 h 3482342"/>
              <a:gd name="connsiteX89" fmla="*/ 6187205 w 12192000"/>
              <a:gd name="connsiteY89" fmla="*/ 2060048 h 3482342"/>
              <a:gd name="connsiteX90" fmla="*/ 6138780 w 12192000"/>
              <a:gd name="connsiteY90" fmla="*/ 2081918 h 3482342"/>
              <a:gd name="connsiteX91" fmla="*/ 6120125 w 12192000"/>
              <a:gd name="connsiteY91" fmla="*/ 2109475 h 3482342"/>
              <a:gd name="connsiteX92" fmla="*/ 6056576 w 12192000"/>
              <a:gd name="connsiteY92" fmla="*/ 2120066 h 3482342"/>
              <a:gd name="connsiteX93" fmla="*/ 5993794 w 12192000"/>
              <a:gd name="connsiteY93" fmla="*/ 2122569 h 3482342"/>
              <a:gd name="connsiteX94" fmla="*/ 5943601 w 12192000"/>
              <a:gd name="connsiteY94" fmla="*/ 2137719 h 3482342"/>
              <a:gd name="connsiteX95" fmla="*/ 5898141 w 12192000"/>
              <a:gd name="connsiteY95" fmla="*/ 2144806 h 3482342"/>
              <a:gd name="connsiteX96" fmla="*/ 5855337 w 12192000"/>
              <a:gd name="connsiteY96" fmla="*/ 2137719 h 3482342"/>
              <a:gd name="connsiteX97" fmla="*/ 5817682 w 12192000"/>
              <a:gd name="connsiteY97" fmla="*/ 2157358 h 3482342"/>
              <a:gd name="connsiteX98" fmla="*/ 5735300 w 12192000"/>
              <a:gd name="connsiteY98" fmla="*/ 2158902 h 3482342"/>
              <a:gd name="connsiteX99" fmla="*/ 5591469 w 12192000"/>
              <a:gd name="connsiteY99" fmla="*/ 2178389 h 3482342"/>
              <a:gd name="connsiteX100" fmla="*/ 5505818 w 12192000"/>
              <a:gd name="connsiteY100" fmla="*/ 2194207 h 3482342"/>
              <a:gd name="connsiteX101" fmla="*/ 5452860 w 12192000"/>
              <a:gd name="connsiteY101" fmla="*/ 2180085 h 3482342"/>
              <a:gd name="connsiteX102" fmla="*/ 5414282 w 12192000"/>
              <a:gd name="connsiteY102" fmla="*/ 2183070 h 3482342"/>
              <a:gd name="connsiteX103" fmla="*/ 5368369 w 12192000"/>
              <a:gd name="connsiteY103" fmla="*/ 2204272 h 3482342"/>
              <a:gd name="connsiteX104" fmla="*/ 5336354 w 12192000"/>
              <a:gd name="connsiteY104" fmla="*/ 2218920 h 3482342"/>
              <a:gd name="connsiteX105" fmla="*/ 5291263 w 12192000"/>
              <a:gd name="connsiteY105" fmla="*/ 2239182 h 3482342"/>
              <a:gd name="connsiteX106" fmla="*/ 5255152 w 12192000"/>
              <a:gd name="connsiteY106" fmla="*/ 2247164 h 3482342"/>
              <a:gd name="connsiteX107" fmla="*/ 5233796 w 12192000"/>
              <a:gd name="connsiteY107" fmla="*/ 2268260 h 3482342"/>
              <a:gd name="connsiteX108" fmla="*/ 5212786 w 12192000"/>
              <a:gd name="connsiteY108" fmla="*/ 2296592 h 3482342"/>
              <a:gd name="connsiteX109" fmla="*/ 5173523 w 12192000"/>
              <a:gd name="connsiteY109" fmla="*/ 2309057 h 3482342"/>
              <a:gd name="connsiteX110" fmla="*/ 5123830 w 12192000"/>
              <a:gd name="connsiteY110" fmla="*/ 2307070 h 3482342"/>
              <a:gd name="connsiteX111" fmla="*/ 5065426 w 12192000"/>
              <a:gd name="connsiteY111" fmla="*/ 2324076 h 3482342"/>
              <a:gd name="connsiteX112" fmla="*/ 4975908 w 12192000"/>
              <a:gd name="connsiteY112" fmla="*/ 2364128 h 3482342"/>
              <a:gd name="connsiteX113" fmla="*/ 4913723 w 12192000"/>
              <a:gd name="connsiteY113" fmla="*/ 2385265 h 3482342"/>
              <a:gd name="connsiteX114" fmla="*/ 4746485 w 12192000"/>
              <a:gd name="connsiteY114" fmla="*/ 2451769 h 3482342"/>
              <a:gd name="connsiteX115" fmla="*/ 4681588 w 12192000"/>
              <a:gd name="connsiteY115" fmla="*/ 2467494 h 3482342"/>
              <a:gd name="connsiteX116" fmla="*/ 1783655 w 12192000"/>
              <a:gd name="connsiteY116" fmla="*/ 3163860 h 3482342"/>
              <a:gd name="connsiteX117" fmla="*/ 1325955 w 12192000"/>
              <a:gd name="connsiteY117" fmla="*/ 3176692 h 3482342"/>
              <a:gd name="connsiteX118" fmla="*/ 1190384 w 12192000"/>
              <a:gd name="connsiteY118" fmla="*/ 3203504 h 3482342"/>
              <a:gd name="connsiteX119" fmla="*/ 1094537 w 12192000"/>
              <a:gd name="connsiteY119" fmla="*/ 3229469 h 3482342"/>
              <a:gd name="connsiteX120" fmla="*/ 779276 w 12192000"/>
              <a:gd name="connsiteY120" fmla="*/ 3327290 h 3482342"/>
              <a:gd name="connsiteX121" fmla="*/ 600378 w 12192000"/>
              <a:gd name="connsiteY121" fmla="*/ 3335250 h 3482342"/>
              <a:gd name="connsiteX122" fmla="*/ 493457 w 12192000"/>
              <a:gd name="connsiteY122" fmla="*/ 3365044 h 3482342"/>
              <a:gd name="connsiteX123" fmla="*/ 349402 w 12192000"/>
              <a:gd name="connsiteY123" fmla="*/ 3380897 h 3482342"/>
              <a:gd name="connsiteX124" fmla="*/ 192183 w 12192000"/>
              <a:gd name="connsiteY124" fmla="*/ 3460075 h 3482342"/>
              <a:gd name="connsiteX125" fmla="*/ 46713 w 12192000"/>
              <a:gd name="connsiteY125" fmla="*/ 3462986 h 3482342"/>
              <a:gd name="connsiteX126" fmla="*/ 2765 w 12192000"/>
              <a:gd name="connsiteY126" fmla="*/ 3480770 h 3482342"/>
              <a:gd name="connsiteX127" fmla="*/ 0 w 12192000"/>
              <a:gd name="connsiteY127" fmla="*/ 3482342 h 3482342"/>
              <a:gd name="connsiteX128" fmla="*/ 0 w 12192000"/>
              <a:gd name="connsiteY128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405286 w 12192000"/>
              <a:gd name="connsiteY16" fmla="*/ 849086 h 3482342"/>
              <a:gd name="connsiteX17" fmla="*/ 11338523 w 12192000"/>
              <a:gd name="connsiteY17" fmla="*/ 852810 h 3482342"/>
              <a:gd name="connsiteX18" fmla="*/ 11313493 w 12192000"/>
              <a:gd name="connsiteY18" fmla="*/ 880860 h 3482342"/>
              <a:gd name="connsiteX19" fmla="*/ 11228040 w 12192000"/>
              <a:gd name="connsiteY19" fmla="*/ 958953 h 3482342"/>
              <a:gd name="connsiteX20" fmla="*/ 11196987 w 12192000"/>
              <a:gd name="connsiteY20" fmla="*/ 1000897 h 3482342"/>
              <a:gd name="connsiteX21" fmla="*/ 11193568 w 12192000"/>
              <a:gd name="connsiteY21" fmla="*/ 1039464 h 3482342"/>
              <a:gd name="connsiteX22" fmla="*/ 11175804 w 12192000"/>
              <a:gd name="connsiteY22" fmla="*/ 1067977 h 3482342"/>
              <a:gd name="connsiteX23" fmla="*/ 11133438 w 12192000"/>
              <a:gd name="connsiteY23" fmla="*/ 1106812 h 3482342"/>
              <a:gd name="connsiteX24" fmla="*/ 11120819 w 12192000"/>
              <a:gd name="connsiteY24" fmla="*/ 1126133 h 3482342"/>
              <a:gd name="connsiteX25" fmla="*/ 11028687 w 12192000"/>
              <a:gd name="connsiteY25" fmla="*/ 1199018 h 3482342"/>
              <a:gd name="connsiteX26" fmla="*/ 10974565 w 12192000"/>
              <a:gd name="connsiteY26" fmla="*/ 1226849 h 3482342"/>
              <a:gd name="connsiteX27" fmla="*/ 10960443 w 12192000"/>
              <a:gd name="connsiteY27" fmla="*/ 1244502 h 3482342"/>
              <a:gd name="connsiteX28" fmla="*/ 10879242 w 12192000"/>
              <a:gd name="connsiteY28" fmla="*/ 1269215 h 3482342"/>
              <a:gd name="connsiteX29" fmla="*/ 10850998 w 12192000"/>
              <a:gd name="connsiteY29" fmla="*/ 1269215 h 3482342"/>
              <a:gd name="connsiteX30" fmla="*/ 10815658 w 12192000"/>
              <a:gd name="connsiteY30" fmla="*/ 1287849 h 3482342"/>
              <a:gd name="connsiteX31" fmla="*/ 10723900 w 12192000"/>
              <a:gd name="connsiteY31" fmla="*/ 1318642 h 3482342"/>
              <a:gd name="connsiteX32" fmla="*/ 10679906 w 12192000"/>
              <a:gd name="connsiteY32" fmla="*/ 1332049 h 3482342"/>
              <a:gd name="connsiteX33" fmla="*/ 10639834 w 12192000"/>
              <a:gd name="connsiteY33" fmla="*/ 1324989 h 3482342"/>
              <a:gd name="connsiteX34" fmla="*/ 10603863 w 12192000"/>
              <a:gd name="connsiteY34" fmla="*/ 1346886 h 3482342"/>
              <a:gd name="connsiteX35" fmla="*/ 10573203 w 12192000"/>
              <a:gd name="connsiteY35" fmla="*/ 1351996 h 3482342"/>
              <a:gd name="connsiteX36" fmla="*/ 10513263 w 12192000"/>
              <a:gd name="connsiteY36" fmla="*/ 1350756 h 3482342"/>
              <a:gd name="connsiteX37" fmla="*/ 10487356 w 12192000"/>
              <a:gd name="connsiteY37" fmla="*/ 1385722 h 3482342"/>
              <a:gd name="connsiteX38" fmla="*/ 10464012 w 12192000"/>
              <a:gd name="connsiteY38" fmla="*/ 1391778 h 3482342"/>
              <a:gd name="connsiteX39" fmla="*/ 10405409 w 12192000"/>
              <a:gd name="connsiteY39" fmla="*/ 1422789 h 3482342"/>
              <a:gd name="connsiteX40" fmla="*/ 10370530 w 12192000"/>
              <a:gd name="connsiteY40" fmla="*/ 1441596 h 3482342"/>
              <a:gd name="connsiteX41" fmla="*/ 10300239 w 12192000"/>
              <a:gd name="connsiteY41" fmla="*/ 1456332 h 3482342"/>
              <a:gd name="connsiteX42" fmla="*/ 10264922 w 12192000"/>
              <a:gd name="connsiteY42" fmla="*/ 1472107 h 3482342"/>
              <a:gd name="connsiteX43" fmla="*/ 10229629 w 12192000"/>
              <a:gd name="connsiteY43" fmla="*/ 1470454 h 3482342"/>
              <a:gd name="connsiteX44" fmla="*/ 10201385 w 12192000"/>
              <a:gd name="connsiteY44" fmla="*/ 1477515 h 3482342"/>
              <a:gd name="connsiteX45" fmla="*/ 10151958 w 12192000"/>
              <a:gd name="connsiteY45" fmla="*/ 1477515 h 3482342"/>
              <a:gd name="connsiteX46" fmla="*/ 10120184 w 12192000"/>
              <a:gd name="connsiteY46" fmla="*/ 1466924 h 3482342"/>
              <a:gd name="connsiteX47" fmla="*/ 10058690 w 12192000"/>
              <a:gd name="connsiteY47" fmla="*/ 1474888 h 3482342"/>
              <a:gd name="connsiteX48" fmla="*/ 10004424 w 12192000"/>
              <a:gd name="connsiteY48" fmla="*/ 1489801 h 3482342"/>
              <a:gd name="connsiteX49" fmla="*/ 9999951 w 12192000"/>
              <a:gd name="connsiteY49" fmla="*/ 1499127 h 3482342"/>
              <a:gd name="connsiteX50" fmla="*/ 9845462 w 12192000"/>
              <a:gd name="connsiteY50" fmla="*/ 1548192 h 3482342"/>
              <a:gd name="connsiteX51" fmla="*/ 9736156 w 12192000"/>
              <a:gd name="connsiteY51" fmla="*/ 1581928 h 3482342"/>
              <a:gd name="connsiteX52" fmla="*/ 9693355 w 12192000"/>
              <a:gd name="connsiteY52" fmla="*/ 1602632 h 3482342"/>
              <a:gd name="connsiteX53" fmla="*/ 9664242 w 12192000"/>
              <a:gd name="connsiteY53" fmla="*/ 1622075 h 3482342"/>
              <a:gd name="connsiteX54" fmla="*/ 9579195 w 12192000"/>
              <a:gd name="connsiteY54" fmla="*/ 1648017 h 3482342"/>
              <a:gd name="connsiteX55" fmla="*/ 9433652 w 12192000"/>
              <a:gd name="connsiteY55" fmla="*/ 1681174 h 3482342"/>
              <a:gd name="connsiteX56" fmla="*/ 9403775 w 12192000"/>
              <a:gd name="connsiteY56" fmla="*/ 1690403 h 3482342"/>
              <a:gd name="connsiteX57" fmla="*/ 9382503 w 12192000"/>
              <a:gd name="connsiteY57" fmla="*/ 1706957 h 3482342"/>
              <a:gd name="connsiteX58" fmla="*/ 9381410 w 12192000"/>
              <a:gd name="connsiteY58" fmla="*/ 1718312 h 3482342"/>
              <a:gd name="connsiteX59" fmla="*/ 9365685 w 12192000"/>
              <a:gd name="connsiteY59" fmla="*/ 1724772 h 3482342"/>
              <a:gd name="connsiteX60" fmla="*/ 9278020 w 12192000"/>
              <a:gd name="connsiteY60" fmla="*/ 1741161 h 3482342"/>
              <a:gd name="connsiteX61" fmla="*/ 9217145 w 12192000"/>
              <a:gd name="connsiteY61" fmla="*/ 1771195 h 3482342"/>
              <a:gd name="connsiteX62" fmla="*/ 8955875 w 12192000"/>
              <a:gd name="connsiteY62" fmla="*/ 1796806 h 3482342"/>
              <a:gd name="connsiteX63" fmla="*/ 8648415 w 12192000"/>
              <a:gd name="connsiteY63" fmla="*/ 1878623 h 3482342"/>
              <a:gd name="connsiteX64" fmla="*/ 8495949 w 12192000"/>
              <a:gd name="connsiteY64" fmla="*/ 1902425 h 3482342"/>
              <a:gd name="connsiteX65" fmla="*/ 8236214 w 12192000"/>
              <a:gd name="connsiteY65" fmla="*/ 1909725 h 3482342"/>
              <a:gd name="connsiteX66" fmla="*/ 8132104 w 12192000"/>
              <a:gd name="connsiteY66" fmla="*/ 1895727 h 3482342"/>
              <a:gd name="connsiteX67" fmla="*/ 7918078 w 12192000"/>
              <a:gd name="connsiteY67" fmla="*/ 1862668 h 3482342"/>
              <a:gd name="connsiteX68" fmla="*/ 7817899 w 12192000"/>
              <a:gd name="connsiteY68" fmla="*/ 1862176 h 3482342"/>
              <a:gd name="connsiteX69" fmla="*/ 7768994 w 12192000"/>
              <a:gd name="connsiteY69" fmla="*/ 1855721 h 3482342"/>
              <a:gd name="connsiteX70" fmla="*/ 7618027 w 12192000"/>
              <a:gd name="connsiteY70" fmla="*/ 1830959 h 3482342"/>
              <a:gd name="connsiteX71" fmla="*/ 7449425 w 12192000"/>
              <a:gd name="connsiteY71" fmla="*/ 1810910 h 3482342"/>
              <a:gd name="connsiteX72" fmla="*/ 7342915 w 12192000"/>
              <a:gd name="connsiteY72" fmla="*/ 1819827 h 3482342"/>
              <a:gd name="connsiteX73" fmla="*/ 7255191 w 12192000"/>
              <a:gd name="connsiteY73" fmla="*/ 1834354 h 3482342"/>
              <a:gd name="connsiteX74" fmla="*/ 7131205 w 12192000"/>
              <a:gd name="connsiteY74" fmla="*/ 1845557 h 3482342"/>
              <a:gd name="connsiteX75" fmla="*/ 6941837 w 12192000"/>
              <a:gd name="connsiteY75" fmla="*/ 1840640 h 3482342"/>
              <a:gd name="connsiteX76" fmla="*/ 6837145 w 12192000"/>
              <a:gd name="connsiteY76" fmla="*/ 1870724 h 3482342"/>
              <a:gd name="connsiteX77" fmla="*/ 6753991 w 12192000"/>
              <a:gd name="connsiteY77" fmla="*/ 1860969 h 3482342"/>
              <a:gd name="connsiteX78" fmla="*/ 6727754 w 12192000"/>
              <a:gd name="connsiteY78" fmla="*/ 1882372 h 3482342"/>
              <a:gd name="connsiteX79" fmla="*/ 6723371 w 12192000"/>
              <a:gd name="connsiteY79" fmla="*/ 1886494 h 3482342"/>
              <a:gd name="connsiteX80" fmla="*/ 6702779 w 12192000"/>
              <a:gd name="connsiteY80" fmla="*/ 1893601 h 3482342"/>
              <a:gd name="connsiteX81" fmla="*/ 6686657 w 12192000"/>
              <a:gd name="connsiteY81" fmla="*/ 1907344 h 3482342"/>
              <a:gd name="connsiteX82" fmla="*/ 6651330 w 12192000"/>
              <a:gd name="connsiteY82" fmla="*/ 1922921 h 3482342"/>
              <a:gd name="connsiteX83" fmla="*/ 6622958 w 12192000"/>
              <a:gd name="connsiteY83" fmla="*/ 1936255 h 3482342"/>
              <a:gd name="connsiteX84" fmla="*/ 6522602 w 12192000"/>
              <a:gd name="connsiteY84" fmla="*/ 1954133 h 3482342"/>
              <a:gd name="connsiteX85" fmla="*/ 6444344 w 12192000"/>
              <a:gd name="connsiteY85" fmla="*/ 1969663 h 3482342"/>
              <a:gd name="connsiteX86" fmla="*/ 6409626 w 12192000"/>
              <a:gd name="connsiteY86" fmla="*/ 1978846 h 3482342"/>
              <a:gd name="connsiteX87" fmla="*/ 6333446 w 12192000"/>
              <a:gd name="connsiteY87" fmla="*/ 1997163 h 3482342"/>
              <a:gd name="connsiteX88" fmla="*/ 6294933 w 12192000"/>
              <a:gd name="connsiteY88" fmla="*/ 2019412 h 3482342"/>
              <a:gd name="connsiteX89" fmla="*/ 6238719 w 12192000"/>
              <a:gd name="connsiteY89" fmla="*/ 2042547 h 3482342"/>
              <a:gd name="connsiteX90" fmla="*/ 6187205 w 12192000"/>
              <a:gd name="connsiteY90" fmla="*/ 2060048 h 3482342"/>
              <a:gd name="connsiteX91" fmla="*/ 6138780 w 12192000"/>
              <a:gd name="connsiteY91" fmla="*/ 2081918 h 3482342"/>
              <a:gd name="connsiteX92" fmla="*/ 6120125 w 12192000"/>
              <a:gd name="connsiteY92" fmla="*/ 2109475 h 3482342"/>
              <a:gd name="connsiteX93" fmla="*/ 6056576 w 12192000"/>
              <a:gd name="connsiteY93" fmla="*/ 2120066 h 3482342"/>
              <a:gd name="connsiteX94" fmla="*/ 5993794 w 12192000"/>
              <a:gd name="connsiteY94" fmla="*/ 2122569 h 3482342"/>
              <a:gd name="connsiteX95" fmla="*/ 5943601 w 12192000"/>
              <a:gd name="connsiteY95" fmla="*/ 2137719 h 3482342"/>
              <a:gd name="connsiteX96" fmla="*/ 5898141 w 12192000"/>
              <a:gd name="connsiteY96" fmla="*/ 2144806 h 3482342"/>
              <a:gd name="connsiteX97" fmla="*/ 5855337 w 12192000"/>
              <a:gd name="connsiteY97" fmla="*/ 2137719 h 3482342"/>
              <a:gd name="connsiteX98" fmla="*/ 5817682 w 12192000"/>
              <a:gd name="connsiteY98" fmla="*/ 2157358 h 3482342"/>
              <a:gd name="connsiteX99" fmla="*/ 5735300 w 12192000"/>
              <a:gd name="connsiteY99" fmla="*/ 2158902 h 3482342"/>
              <a:gd name="connsiteX100" fmla="*/ 5591469 w 12192000"/>
              <a:gd name="connsiteY100" fmla="*/ 2178389 h 3482342"/>
              <a:gd name="connsiteX101" fmla="*/ 5505818 w 12192000"/>
              <a:gd name="connsiteY101" fmla="*/ 2194207 h 3482342"/>
              <a:gd name="connsiteX102" fmla="*/ 5452860 w 12192000"/>
              <a:gd name="connsiteY102" fmla="*/ 2180085 h 3482342"/>
              <a:gd name="connsiteX103" fmla="*/ 5414282 w 12192000"/>
              <a:gd name="connsiteY103" fmla="*/ 2183070 h 3482342"/>
              <a:gd name="connsiteX104" fmla="*/ 5368369 w 12192000"/>
              <a:gd name="connsiteY104" fmla="*/ 2204272 h 3482342"/>
              <a:gd name="connsiteX105" fmla="*/ 5336354 w 12192000"/>
              <a:gd name="connsiteY105" fmla="*/ 2218920 h 3482342"/>
              <a:gd name="connsiteX106" fmla="*/ 5291263 w 12192000"/>
              <a:gd name="connsiteY106" fmla="*/ 2239182 h 3482342"/>
              <a:gd name="connsiteX107" fmla="*/ 5255152 w 12192000"/>
              <a:gd name="connsiteY107" fmla="*/ 2247164 h 3482342"/>
              <a:gd name="connsiteX108" fmla="*/ 5233796 w 12192000"/>
              <a:gd name="connsiteY108" fmla="*/ 2268260 h 3482342"/>
              <a:gd name="connsiteX109" fmla="*/ 5212786 w 12192000"/>
              <a:gd name="connsiteY109" fmla="*/ 2296592 h 3482342"/>
              <a:gd name="connsiteX110" fmla="*/ 5173523 w 12192000"/>
              <a:gd name="connsiteY110" fmla="*/ 2309057 h 3482342"/>
              <a:gd name="connsiteX111" fmla="*/ 5123830 w 12192000"/>
              <a:gd name="connsiteY111" fmla="*/ 2307070 h 3482342"/>
              <a:gd name="connsiteX112" fmla="*/ 5065426 w 12192000"/>
              <a:gd name="connsiteY112" fmla="*/ 2324076 h 3482342"/>
              <a:gd name="connsiteX113" fmla="*/ 4975908 w 12192000"/>
              <a:gd name="connsiteY113" fmla="*/ 2364128 h 3482342"/>
              <a:gd name="connsiteX114" fmla="*/ 4913723 w 12192000"/>
              <a:gd name="connsiteY114" fmla="*/ 2385265 h 3482342"/>
              <a:gd name="connsiteX115" fmla="*/ 4746485 w 12192000"/>
              <a:gd name="connsiteY115" fmla="*/ 2451769 h 3482342"/>
              <a:gd name="connsiteX116" fmla="*/ 4681588 w 12192000"/>
              <a:gd name="connsiteY116" fmla="*/ 2467494 h 3482342"/>
              <a:gd name="connsiteX117" fmla="*/ 1783655 w 12192000"/>
              <a:gd name="connsiteY117" fmla="*/ 3163860 h 3482342"/>
              <a:gd name="connsiteX118" fmla="*/ 1325955 w 12192000"/>
              <a:gd name="connsiteY118" fmla="*/ 3176692 h 3482342"/>
              <a:gd name="connsiteX119" fmla="*/ 1190384 w 12192000"/>
              <a:gd name="connsiteY119" fmla="*/ 3203504 h 3482342"/>
              <a:gd name="connsiteX120" fmla="*/ 1094537 w 12192000"/>
              <a:gd name="connsiteY120" fmla="*/ 3229469 h 3482342"/>
              <a:gd name="connsiteX121" fmla="*/ 779276 w 12192000"/>
              <a:gd name="connsiteY121" fmla="*/ 3327290 h 3482342"/>
              <a:gd name="connsiteX122" fmla="*/ 600378 w 12192000"/>
              <a:gd name="connsiteY122" fmla="*/ 3335250 h 3482342"/>
              <a:gd name="connsiteX123" fmla="*/ 493457 w 12192000"/>
              <a:gd name="connsiteY123" fmla="*/ 3365044 h 3482342"/>
              <a:gd name="connsiteX124" fmla="*/ 349402 w 12192000"/>
              <a:gd name="connsiteY124" fmla="*/ 3380897 h 3482342"/>
              <a:gd name="connsiteX125" fmla="*/ 192183 w 12192000"/>
              <a:gd name="connsiteY125" fmla="*/ 3460075 h 3482342"/>
              <a:gd name="connsiteX126" fmla="*/ 46713 w 12192000"/>
              <a:gd name="connsiteY126" fmla="*/ 3462986 h 3482342"/>
              <a:gd name="connsiteX127" fmla="*/ 2765 w 12192000"/>
              <a:gd name="connsiteY127" fmla="*/ 3480770 h 3482342"/>
              <a:gd name="connsiteX128" fmla="*/ 0 w 12192000"/>
              <a:gd name="connsiteY128" fmla="*/ 3482342 h 3482342"/>
              <a:gd name="connsiteX129" fmla="*/ 0 w 12192000"/>
              <a:gd name="connsiteY129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405286 w 12192000"/>
              <a:gd name="connsiteY16" fmla="*/ 849086 h 3482342"/>
              <a:gd name="connsiteX17" fmla="*/ 11338523 w 12192000"/>
              <a:gd name="connsiteY17" fmla="*/ 852810 h 3482342"/>
              <a:gd name="connsiteX18" fmla="*/ 11313493 w 12192000"/>
              <a:gd name="connsiteY18" fmla="*/ 880860 h 3482342"/>
              <a:gd name="connsiteX19" fmla="*/ 11228040 w 12192000"/>
              <a:gd name="connsiteY19" fmla="*/ 958953 h 3482342"/>
              <a:gd name="connsiteX20" fmla="*/ 11196987 w 12192000"/>
              <a:gd name="connsiteY20" fmla="*/ 1000897 h 3482342"/>
              <a:gd name="connsiteX21" fmla="*/ 11193568 w 12192000"/>
              <a:gd name="connsiteY21" fmla="*/ 1039464 h 3482342"/>
              <a:gd name="connsiteX22" fmla="*/ 11175804 w 12192000"/>
              <a:gd name="connsiteY22" fmla="*/ 1067977 h 3482342"/>
              <a:gd name="connsiteX23" fmla="*/ 11133438 w 12192000"/>
              <a:gd name="connsiteY23" fmla="*/ 1106812 h 3482342"/>
              <a:gd name="connsiteX24" fmla="*/ 11120819 w 12192000"/>
              <a:gd name="connsiteY24" fmla="*/ 1126133 h 3482342"/>
              <a:gd name="connsiteX25" fmla="*/ 11028687 w 12192000"/>
              <a:gd name="connsiteY25" fmla="*/ 1199018 h 3482342"/>
              <a:gd name="connsiteX26" fmla="*/ 10974565 w 12192000"/>
              <a:gd name="connsiteY26" fmla="*/ 1226849 h 3482342"/>
              <a:gd name="connsiteX27" fmla="*/ 10960443 w 12192000"/>
              <a:gd name="connsiteY27" fmla="*/ 1244502 h 3482342"/>
              <a:gd name="connsiteX28" fmla="*/ 10879242 w 12192000"/>
              <a:gd name="connsiteY28" fmla="*/ 1269215 h 3482342"/>
              <a:gd name="connsiteX29" fmla="*/ 10850998 w 12192000"/>
              <a:gd name="connsiteY29" fmla="*/ 1269215 h 3482342"/>
              <a:gd name="connsiteX30" fmla="*/ 10815658 w 12192000"/>
              <a:gd name="connsiteY30" fmla="*/ 1287849 h 3482342"/>
              <a:gd name="connsiteX31" fmla="*/ 10723900 w 12192000"/>
              <a:gd name="connsiteY31" fmla="*/ 1318642 h 3482342"/>
              <a:gd name="connsiteX32" fmla="*/ 10679906 w 12192000"/>
              <a:gd name="connsiteY32" fmla="*/ 1332049 h 3482342"/>
              <a:gd name="connsiteX33" fmla="*/ 10639834 w 12192000"/>
              <a:gd name="connsiteY33" fmla="*/ 1324989 h 3482342"/>
              <a:gd name="connsiteX34" fmla="*/ 10603863 w 12192000"/>
              <a:gd name="connsiteY34" fmla="*/ 1346886 h 3482342"/>
              <a:gd name="connsiteX35" fmla="*/ 10573203 w 12192000"/>
              <a:gd name="connsiteY35" fmla="*/ 1351996 h 3482342"/>
              <a:gd name="connsiteX36" fmla="*/ 10540314 w 12192000"/>
              <a:gd name="connsiteY36" fmla="*/ 1343356 h 3482342"/>
              <a:gd name="connsiteX37" fmla="*/ 10513263 w 12192000"/>
              <a:gd name="connsiteY37" fmla="*/ 1350756 h 3482342"/>
              <a:gd name="connsiteX38" fmla="*/ 10487356 w 12192000"/>
              <a:gd name="connsiteY38" fmla="*/ 1385722 h 3482342"/>
              <a:gd name="connsiteX39" fmla="*/ 10464012 w 12192000"/>
              <a:gd name="connsiteY39" fmla="*/ 1391778 h 3482342"/>
              <a:gd name="connsiteX40" fmla="*/ 10405409 w 12192000"/>
              <a:gd name="connsiteY40" fmla="*/ 1422789 h 3482342"/>
              <a:gd name="connsiteX41" fmla="*/ 10370530 w 12192000"/>
              <a:gd name="connsiteY41" fmla="*/ 1441596 h 3482342"/>
              <a:gd name="connsiteX42" fmla="*/ 10300239 w 12192000"/>
              <a:gd name="connsiteY42" fmla="*/ 1456332 h 3482342"/>
              <a:gd name="connsiteX43" fmla="*/ 10264922 w 12192000"/>
              <a:gd name="connsiteY43" fmla="*/ 1472107 h 3482342"/>
              <a:gd name="connsiteX44" fmla="*/ 10229629 w 12192000"/>
              <a:gd name="connsiteY44" fmla="*/ 1470454 h 3482342"/>
              <a:gd name="connsiteX45" fmla="*/ 10201385 w 12192000"/>
              <a:gd name="connsiteY45" fmla="*/ 1477515 h 3482342"/>
              <a:gd name="connsiteX46" fmla="*/ 10151958 w 12192000"/>
              <a:gd name="connsiteY46" fmla="*/ 1477515 h 3482342"/>
              <a:gd name="connsiteX47" fmla="*/ 10120184 w 12192000"/>
              <a:gd name="connsiteY47" fmla="*/ 1466924 h 3482342"/>
              <a:gd name="connsiteX48" fmla="*/ 10058690 w 12192000"/>
              <a:gd name="connsiteY48" fmla="*/ 1474888 h 3482342"/>
              <a:gd name="connsiteX49" fmla="*/ 10004424 w 12192000"/>
              <a:gd name="connsiteY49" fmla="*/ 1489801 h 3482342"/>
              <a:gd name="connsiteX50" fmla="*/ 9999951 w 12192000"/>
              <a:gd name="connsiteY50" fmla="*/ 1499127 h 3482342"/>
              <a:gd name="connsiteX51" fmla="*/ 9845462 w 12192000"/>
              <a:gd name="connsiteY51" fmla="*/ 1548192 h 3482342"/>
              <a:gd name="connsiteX52" fmla="*/ 9736156 w 12192000"/>
              <a:gd name="connsiteY52" fmla="*/ 1581928 h 3482342"/>
              <a:gd name="connsiteX53" fmla="*/ 9693355 w 12192000"/>
              <a:gd name="connsiteY53" fmla="*/ 1602632 h 3482342"/>
              <a:gd name="connsiteX54" fmla="*/ 9664242 w 12192000"/>
              <a:gd name="connsiteY54" fmla="*/ 1622075 h 3482342"/>
              <a:gd name="connsiteX55" fmla="*/ 9579195 w 12192000"/>
              <a:gd name="connsiteY55" fmla="*/ 1648017 h 3482342"/>
              <a:gd name="connsiteX56" fmla="*/ 9433652 w 12192000"/>
              <a:gd name="connsiteY56" fmla="*/ 1681174 h 3482342"/>
              <a:gd name="connsiteX57" fmla="*/ 9403775 w 12192000"/>
              <a:gd name="connsiteY57" fmla="*/ 1690403 h 3482342"/>
              <a:gd name="connsiteX58" fmla="*/ 9382503 w 12192000"/>
              <a:gd name="connsiteY58" fmla="*/ 1706957 h 3482342"/>
              <a:gd name="connsiteX59" fmla="*/ 9381410 w 12192000"/>
              <a:gd name="connsiteY59" fmla="*/ 1718312 h 3482342"/>
              <a:gd name="connsiteX60" fmla="*/ 9365685 w 12192000"/>
              <a:gd name="connsiteY60" fmla="*/ 1724772 h 3482342"/>
              <a:gd name="connsiteX61" fmla="*/ 9278020 w 12192000"/>
              <a:gd name="connsiteY61" fmla="*/ 1741161 h 3482342"/>
              <a:gd name="connsiteX62" fmla="*/ 9217145 w 12192000"/>
              <a:gd name="connsiteY62" fmla="*/ 1771195 h 3482342"/>
              <a:gd name="connsiteX63" fmla="*/ 8955875 w 12192000"/>
              <a:gd name="connsiteY63" fmla="*/ 1796806 h 3482342"/>
              <a:gd name="connsiteX64" fmla="*/ 8648415 w 12192000"/>
              <a:gd name="connsiteY64" fmla="*/ 1878623 h 3482342"/>
              <a:gd name="connsiteX65" fmla="*/ 8495949 w 12192000"/>
              <a:gd name="connsiteY65" fmla="*/ 1902425 h 3482342"/>
              <a:gd name="connsiteX66" fmla="*/ 8236214 w 12192000"/>
              <a:gd name="connsiteY66" fmla="*/ 1909725 h 3482342"/>
              <a:gd name="connsiteX67" fmla="*/ 8132104 w 12192000"/>
              <a:gd name="connsiteY67" fmla="*/ 1895727 h 3482342"/>
              <a:gd name="connsiteX68" fmla="*/ 7918078 w 12192000"/>
              <a:gd name="connsiteY68" fmla="*/ 1862668 h 3482342"/>
              <a:gd name="connsiteX69" fmla="*/ 7817899 w 12192000"/>
              <a:gd name="connsiteY69" fmla="*/ 1862176 h 3482342"/>
              <a:gd name="connsiteX70" fmla="*/ 7768994 w 12192000"/>
              <a:gd name="connsiteY70" fmla="*/ 1855721 h 3482342"/>
              <a:gd name="connsiteX71" fmla="*/ 7618027 w 12192000"/>
              <a:gd name="connsiteY71" fmla="*/ 1830959 h 3482342"/>
              <a:gd name="connsiteX72" fmla="*/ 7449425 w 12192000"/>
              <a:gd name="connsiteY72" fmla="*/ 1810910 h 3482342"/>
              <a:gd name="connsiteX73" fmla="*/ 7342915 w 12192000"/>
              <a:gd name="connsiteY73" fmla="*/ 1819827 h 3482342"/>
              <a:gd name="connsiteX74" fmla="*/ 7255191 w 12192000"/>
              <a:gd name="connsiteY74" fmla="*/ 1834354 h 3482342"/>
              <a:gd name="connsiteX75" fmla="*/ 7131205 w 12192000"/>
              <a:gd name="connsiteY75" fmla="*/ 1845557 h 3482342"/>
              <a:gd name="connsiteX76" fmla="*/ 6941837 w 12192000"/>
              <a:gd name="connsiteY76" fmla="*/ 1840640 h 3482342"/>
              <a:gd name="connsiteX77" fmla="*/ 6837145 w 12192000"/>
              <a:gd name="connsiteY77" fmla="*/ 1870724 h 3482342"/>
              <a:gd name="connsiteX78" fmla="*/ 6753991 w 12192000"/>
              <a:gd name="connsiteY78" fmla="*/ 1860969 h 3482342"/>
              <a:gd name="connsiteX79" fmla="*/ 6727754 w 12192000"/>
              <a:gd name="connsiteY79" fmla="*/ 1882372 h 3482342"/>
              <a:gd name="connsiteX80" fmla="*/ 6723371 w 12192000"/>
              <a:gd name="connsiteY80" fmla="*/ 1886494 h 3482342"/>
              <a:gd name="connsiteX81" fmla="*/ 6702779 w 12192000"/>
              <a:gd name="connsiteY81" fmla="*/ 1893601 h 3482342"/>
              <a:gd name="connsiteX82" fmla="*/ 6686657 w 12192000"/>
              <a:gd name="connsiteY82" fmla="*/ 1907344 h 3482342"/>
              <a:gd name="connsiteX83" fmla="*/ 6651330 w 12192000"/>
              <a:gd name="connsiteY83" fmla="*/ 1922921 h 3482342"/>
              <a:gd name="connsiteX84" fmla="*/ 6622958 w 12192000"/>
              <a:gd name="connsiteY84" fmla="*/ 1936255 h 3482342"/>
              <a:gd name="connsiteX85" fmla="*/ 6522602 w 12192000"/>
              <a:gd name="connsiteY85" fmla="*/ 1954133 h 3482342"/>
              <a:gd name="connsiteX86" fmla="*/ 6444344 w 12192000"/>
              <a:gd name="connsiteY86" fmla="*/ 1969663 h 3482342"/>
              <a:gd name="connsiteX87" fmla="*/ 6409626 w 12192000"/>
              <a:gd name="connsiteY87" fmla="*/ 1978846 h 3482342"/>
              <a:gd name="connsiteX88" fmla="*/ 6333446 w 12192000"/>
              <a:gd name="connsiteY88" fmla="*/ 1997163 h 3482342"/>
              <a:gd name="connsiteX89" fmla="*/ 6294933 w 12192000"/>
              <a:gd name="connsiteY89" fmla="*/ 2019412 h 3482342"/>
              <a:gd name="connsiteX90" fmla="*/ 6238719 w 12192000"/>
              <a:gd name="connsiteY90" fmla="*/ 2042547 h 3482342"/>
              <a:gd name="connsiteX91" fmla="*/ 6187205 w 12192000"/>
              <a:gd name="connsiteY91" fmla="*/ 2060048 h 3482342"/>
              <a:gd name="connsiteX92" fmla="*/ 6138780 w 12192000"/>
              <a:gd name="connsiteY92" fmla="*/ 2081918 h 3482342"/>
              <a:gd name="connsiteX93" fmla="*/ 6120125 w 12192000"/>
              <a:gd name="connsiteY93" fmla="*/ 2109475 h 3482342"/>
              <a:gd name="connsiteX94" fmla="*/ 6056576 w 12192000"/>
              <a:gd name="connsiteY94" fmla="*/ 2120066 h 3482342"/>
              <a:gd name="connsiteX95" fmla="*/ 5993794 w 12192000"/>
              <a:gd name="connsiteY95" fmla="*/ 2122569 h 3482342"/>
              <a:gd name="connsiteX96" fmla="*/ 5943601 w 12192000"/>
              <a:gd name="connsiteY96" fmla="*/ 2137719 h 3482342"/>
              <a:gd name="connsiteX97" fmla="*/ 5898141 w 12192000"/>
              <a:gd name="connsiteY97" fmla="*/ 2144806 h 3482342"/>
              <a:gd name="connsiteX98" fmla="*/ 5855337 w 12192000"/>
              <a:gd name="connsiteY98" fmla="*/ 2137719 h 3482342"/>
              <a:gd name="connsiteX99" fmla="*/ 5817682 w 12192000"/>
              <a:gd name="connsiteY99" fmla="*/ 2157358 h 3482342"/>
              <a:gd name="connsiteX100" fmla="*/ 5735300 w 12192000"/>
              <a:gd name="connsiteY100" fmla="*/ 2158902 h 3482342"/>
              <a:gd name="connsiteX101" fmla="*/ 5591469 w 12192000"/>
              <a:gd name="connsiteY101" fmla="*/ 2178389 h 3482342"/>
              <a:gd name="connsiteX102" fmla="*/ 5505818 w 12192000"/>
              <a:gd name="connsiteY102" fmla="*/ 2194207 h 3482342"/>
              <a:gd name="connsiteX103" fmla="*/ 5452860 w 12192000"/>
              <a:gd name="connsiteY103" fmla="*/ 2180085 h 3482342"/>
              <a:gd name="connsiteX104" fmla="*/ 5414282 w 12192000"/>
              <a:gd name="connsiteY104" fmla="*/ 2183070 h 3482342"/>
              <a:gd name="connsiteX105" fmla="*/ 5368369 w 12192000"/>
              <a:gd name="connsiteY105" fmla="*/ 2204272 h 3482342"/>
              <a:gd name="connsiteX106" fmla="*/ 5336354 w 12192000"/>
              <a:gd name="connsiteY106" fmla="*/ 2218920 h 3482342"/>
              <a:gd name="connsiteX107" fmla="*/ 5291263 w 12192000"/>
              <a:gd name="connsiteY107" fmla="*/ 2239182 h 3482342"/>
              <a:gd name="connsiteX108" fmla="*/ 5255152 w 12192000"/>
              <a:gd name="connsiteY108" fmla="*/ 2247164 h 3482342"/>
              <a:gd name="connsiteX109" fmla="*/ 5233796 w 12192000"/>
              <a:gd name="connsiteY109" fmla="*/ 2268260 h 3482342"/>
              <a:gd name="connsiteX110" fmla="*/ 5212786 w 12192000"/>
              <a:gd name="connsiteY110" fmla="*/ 2296592 h 3482342"/>
              <a:gd name="connsiteX111" fmla="*/ 5173523 w 12192000"/>
              <a:gd name="connsiteY111" fmla="*/ 2309057 h 3482342"/>
              <a:gd name="connsiteX112" fmla="*/ 5123830 w 12192000"/>
              <a:gd name="connsiteY112" fmla="*/ 2307070 h 3482342"/>
              <a:gd name="connsiteX113" fmla="*/ 5065426 w 12192000"/>
              <a:gd name="connsiteY113" fmla="*/ 2324076 h 3482342"/>
              <a:gd name="connsiteX114" fmla="*/ 4975908 w 12192000"/>
              <a:gd name="connsiteY114" fmla="*/ 2364128 h 3482342"/>
              <a:gd name="connsiteX115" fmla="*/ 4913723 w 12192000"/>
              <a:gd name="connsiteY115" fmla="*/ 2385265 h 3482342"/>
              <a:gd name="connsiteX116" fmla="*/ 4746485 w 12192000"/>
              <a:gd name="connsiteY116" fmla="*/ 2451769 h 3482342"/>
              <a:gd name="connsiteX117" fmla="*/ 4681588 w 12192000"/>
              <a:gd name="connsiteY117" fmla="*/ 2467494 h 3482342"/>
              <a:gd name="connsiteX118" fmla="*/ 1783655 w 12192000"/>
              <a:gd name="connsiteY118" fmla="*/ 3163860 h 3482342"/>
              <a:gd name="connsiteX119" fmla="*/ 1325955 w 12192000"/>
              <a:gd name="connsiteY119" fmla="*/ 3176692 h 3482342"/>
              <a:gd name="connsiteX120" fmla="*/ 1190384 w 12192000"/>
              <a:gd name="connsiteY120" fmla="*/ 3203504 h 3482342"/>
              <a:gd name="connsiteX121" fmla="*/ 1094537 w 12192000"/>
              <a:gd name="connsiteY121" fmla="*/ 3229469 h 3482342"/>
              <a:gd name="connsiteX122" fmla="*/ 779276 w 12192000"/>
              <a:gd name="connsiteY122" fmla="*/ 3327290 h 3482342"/>
              <a:gd name="connsiteX123" fmla="*/ 600378 w 12192000"/>
              <a:gd name="connsiteY123" fmla="*/ 3335250 h 3482342"/>
              <a:gd name="connsiteX124" fmla="*/ 493457 w 12192000"/>
              <a:gd name="connsiteY124" fmla="*/ 3365044 h 3482342"/>
              <a:gd name="connsiteX125" fmla="*/ 349402 w 12192000"/>
              <a:gd name="connsiteY125" fmla="*/ 3380897 h 3482342"/>
              <a:gd name="connsiteX126" fmla="*/ 192183 w 12192000"/>
              <a:gd name="connsiteY126" fmla="*/ 3460075 h 3482342"/>
              <a:gd name="connsiteX127" fmla="*/ 46713 w 12192000"/>
              <a:gd name="connsiteY127" fmla="*/ 3462986 h 3482342"/>
              <a:gd name="connsiteX128" fmla="*/ 2765 w 12192000"/>
              <a:gd name="connsiteY128" fmla="*/ 3480770 h 3482342"/>
              <a:gd name="connsiteX129" fmla="*/ 0 w 12192000"/>
              <a:gd name="connsiteY129" fmla="*/ 3482342 h 3482342"/>
              <a:gd name="connsiteX130" fmla="*/ 0 w 12192000"/>
              <a:gd name="connsiteY130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405286 w 12192000"/>
              <a:gd name="connsiteY16" fmla="*/ 849086 h 3482342"/>
              <a:gd name="connsiteX17" fmla="*/ 11338523 w 12192000"/>
              <a:gd name="connsiteY17" fmla="*/ 852810 h 3482342"/>
              <a:gd name="connsiteX18" fmla="*/ 11313493 w 12192000"/>
              <a:gd name="connsiteY18" fmla="*/ 880860 h 3482342"/>
              <a:gd name="connsiteX19" fmla="*/ 11228040 w 12192000"/>
              <a:gd name="connsiteY19" fmla="*/ 958953 h 3482342"/>
              <a:gd name="connsiteX20" fmla="*/ 11196987 w 12192000"/>
              <a:gd name="connsiteY20" fmla="*/ 1000897 h 3482342"/>
              <a:gd name="connsiteX21" fmla="*/ 11193568 w 12192000"/>
              <a:gd name="connsiteY21" fmla="*/ 1039464 h 3482342"/>
              <a:gd name="connsiteX22" fmla="*/ 11175804 w 12192000"/>
              <a:gd name="connsiteY22" fmla="*/ 1067977 h 3482342"/>
              <a:gd name="connsiteX23" fmla="*/ 11133438 w 12192000"/>
              <a:gd name="connsiteY23" fmla="*/ 1106812 h 3482342"/>
              <a:gd name="connsiteX24" fmla="*/ 11120819 w 12192000"/>
              <a:gd name="connsiteY24" fmla="*/ 1126133 h 3482342"/>
              <a:gd name="connsiteX25" fmla="*/ 11028687 w 12192000"/>
              <a:gd name="connsiteY25" fmla="*/ 1199018 h 3482342"/>
              <a:gd name="connsiteX26" fmla="*/ 10974565 w 12192000"/>
              <a:gd name="connsiteY26" fmla="*/ 1226849 h 3482342"/>
              <a:gd name="connsiteX27" fmla="*/ 10960443 w 12192000"/>
              <a:gd name="connsiteY27" fmla="*/ 1244502 h 3482342"/>
              <a:gd name="connsiteX28" fmla="*/ 10879242 w 12192000"/>
              <a:gd name="connsiteY28" fmla="*/ 1269215 h 3482342"/>
              <a:gd name="connsiteX29" fmla="*/ 10850998 w 12192000"/>
              <a:gd name="connsiteY29" fmla="*/ 1269215 h 3482342"/>
              <a:gd name="connsiteX30" fmla="*/ 10815658 w 12192000"/>
              <a:gd name="connsiteY30" fmla="*/ 1287849 h 3482342"/>
              <a:gd name="connsiteX31" fmla="*/ 10723900 w 12192000"/>
              <a:gd name="connsiteY31" fmla="*/ 1318642 h 3482342"/>
              <a:gd name="connsiteX32" fmla="*/ 10679906 w 12192000"/>
              <a:gd name="connsiteY32" fmla="*/ 1332049 h 3482342"/>
              <a:gd name="connsiteX33" fmla="*/ 10639834 w 12192000"/>
              <a:gd name="connsiteY33" fmla="*/ 1324989 h 3482342"/>
              <a:gd name="connsiteX34" fmla="*/ 10603863 w 12192000"/>
              <a:gd name="connsiteY34" fmla="*/ 1346886 h 3482342"/>
              <a:gd name="connsiteX35" fmla="*/ 10573203 w 12192000"/>
              <a:gd name="connsiteY35" fmla="*/ 1351996 h 3482342"/>
              <a:gd name="connsiteX36" fmla="*/ 10540314 w 12192000"/>
              <a:gd name="connsiteY36" fmla="*/ 1343356 h 3482342"/>
              <a:gd name="connsiteX37" fmla="*/ 10513263 w 12192000"/>
              <a:gd name="connsiteY37" fmla="*/ 1371939 h 3482342"/>
              <a:gd name="connsiteX38" fmla="*/ 10487356 w 12192000"/>
              <a:gd name="connsiteY38" fmla="*/ 1385722 h 3482342"/>
              <a:gd name="connsiteX39" fmla="*/ 10464012 w 12192000"/>
              <a:gd name="connsiteY39" fmla="*/ 1391778 h 3482342"/>
              <a:gd name="connsiteX40" fmla="*/ 10405409 w 12192000"/>
              <a:gd name="connsiteY40" fmla="*/ 1422789 h 3482342"/>
              <a:gd name="connsiteX41" fmla="*/ 10370530 w 12192000"/>
              <a:gd name="connsiteY41" fmla="*/ 1441596 h 3482342"/>
              <a:gd name="connsiteX42" fmla="*/ 10300239 w 12192000"/>
              <a:gd name="connsiteY42" fmla="*/ 1456332 h 3482342"/>
              <a:gd name="connsiteX43" fmla="*/ 10264922 w 12192000"/>
              <a:gd name="connsiteY43" fmla="*/ 1472107 h 3482342"/>
              <a:gd name="connsiteX44" fmla="*/ 10229629 w 12192000"/>
              <a:gd name="connsiteY44" fmla="*/ 1470454 h 3482342"/>
              <a:gd name="connsiteX45" fmla="*/ 10201385 w 12192000"/>
              <a:gd name="connsiteY45" fmla="*/ 1477515 h 3482342"/>
              <a:gd name="connsiteX46" fmla="*/ 10151958 w 12192000"/>
              <a:gd name="connsiteY46" fmla="*/ 1477515 h 3482342"/>
              <a:gd name="connsiteX47" fmla="*/ 10120184 w 12192000"/>
              <a:gd name="connsiteY47" fmla="*/ 1466924 h 3482342"/>
              <a:gd name="connsiteX48" fmla="*/ 10058690 w 12192000"/>
              <a:gd name="connsiteY48" fmla="*/ 1474888 h 3482342"/>
              <a:gd name="connsiteX49" fmla="*/ 10004424 w 12192000"/>
              <a:gd name="connsiteY49" fmla="*/ 1489801 h 3482342"/>
              <a:gd name="connsiteX50" fmla="*/ 9999951 w 12192000"/>
              <a:gd name="connsiteY50" fmla="*/ 1499127 h 3482342"/>
              <a:gd name="connsiteX51" fmla="*/ 9845462 w 12192000"/>
              <a:gd name="connsiteY51" fmla="*/ 1548192 h 3482342"/>
              <a:gd name="connsiteX52" fmla="*/ 9736156 w 12192000"/>
              <a:gd name="connsiteY52" fmla="*/ 1581928 h 3482342"/>
              <a:gd name="connsiteX53" fmla="*/ 9693355 w 12192000"/>
              <a:gd name="connsiteY53" fmla="*/ 1602632 h 3482342"/>
              <a:gd name="connsiteX54" fmla="*/ 9664242 w 12192000"/>
              <a:gd name="connsiteY54" fmla="*/ 1622075 h 3482342"/>
              <a:gd name="connsiteX55" fmla="*/ 9579195 w 12192000"/>
              <a:gd name="connsiteY55" fmla="*/ 1648017 h 3482342"/>
              <a:gd name="connsiteX56" fmla="*/ 9433652 w 12192000"/>
              <a:gd name="connsiteY56" fmla="*/ 1681174 h 3482342"/>
              <a:gd name="connsiteX57" fmla="*/ 9403775 w 12192000"/>
              <a:gd name="connsiteY57" fmla="*/ 1690403 h 3482342"/>
              <a:gd name="connsiteX58" fmla="*/ 9382503 w 12192000"/>
              <a:gd name="connsiteY58" fmla="*/ 1706957 h 3482342"/>
              <a:gd name="connsiteX59" fmla="*/ 9381410 w 12192000"/>
              <a:gd name="connsiteY59" fmla="*/ 1718312 h 3482342"/>
              <a:gd name="connsiteX60" fmla="*/ 9365685 w 12192000"/>
              <a:gd name="connsiteY60" fmla="*/ 1724772 h 3482342"/>
              <a:gd name="connsiteX61" fmla="*/ 9278020 w 12192000"/>
              <a:gd name="connsiteY61" fmla="*/ 1741161 h 3482342"/>
              <a:gd name="connsiteX62" fmla="*/ 9217145 w 12192000"/>
              <a:gd name="connsiteY62" fmla="*/ 1771195 h 3482342"/>
              <a:gd name="connsiteX63" fmla="*/ 8955875 w 12192000"/>
              <a:gd name="connsiteY63" fmla="*/ 1796806 h 3482342"/>
              <a:gd name="connsiteX64" fmla="*/ 8648415 w 12192000"/>
              <a:gd name="connsiteY64" fmla="*/ 1878623 h 3482342"/>
              <a:gd name="connsiteX65" fmla="*/ 8495949 w 12192000"/>
              <a:gd name="connsiteY65" fmla="*/ 1902425 h 3482342"/>
              <a:gd name="connsiteX66" fmla="*/ 8236214 w 12192000"/>
              <a:gd name="connsiteY66" fmla="*/ 1909725 h 3482342"/>
              <a:gd name="connsiteX67" fmla="*/ 8132104 w 12192000"/>
              <a:gd name="connsiteY67" fmla="*/ 1895727 h 3482342"/>
              <a:gd name="connsiteX68" fmla="*/ 7918078 w 12192000"/>
              <a:gd name="connsiteY68" fmla="*/ 1862668 h 3482342"/>
              <a:gd name="connsiteX69" fmla="*/ 7817899 w 12192000"/>
              <a:gd name="connsiteY69" fmla="*/ 1862176 h 3482342"/>
              <a:gd name="connsiteX70" fmla="*/ 7768994 w 12192000"/>
              <a:gd name="connsiteY70" fmla="*/ 1855721 h 3482342"/>
              <a:gd name="connsiteX71" fmla="*/ 7618027 w 12192000"/>
              <a:gd name="connsiteY71" fmla="*/ 1830959 h 3482342"/>
              <a:gd name="connsiteX72" fmla="*/ 7449425 w 12192000"/>
              <a:gd name="connsiteY72" fmla="*/ 1810910 h 3482342"/>
              <a:gd name="connsiteX73" fmla="*/ 7342915 w 12192000"/>
              <a:gd name="connsiteY73" fmla="*/ 1819827 h 3482342"/>
              <a:gd name="connsiteX74" fmla="*/ 7255191 w 12192000"/>
              <a:gd name="connsiteY74" fmla="*/ 1834354 h 3482342"/>
              <a:gd name="connsiteX75" fmla="*/ 7131205 w 12192000"/>
              <a:gd name="connsiteY75" fmla="*/ 1845557 h 3482342"/>
              <a:gd name="connsiteX76" fmla="*/ 6941837 w 12192000"/>
              <a:gd name="connsiteY76" fmla="*/ 1840640 h 3482342"/>
              <a:gd name="connsiteX77" fmla="*/ 6837145 w 12192000"/>
              <a:gd name="connsiteY77" fmla="*/ 1870724 h 3482342"/>
              <a:gd name="connsiteX78" fmla="*/ 6753991 w 12192000"/>
              <a:gd name="connsiteY78" fmla="*/ 1860969 h 3482342"/>
              <a:gd name="connsiteX79" fmla="*/ 6727754 w 12192000"/>
              <a:gd name="connsiteY79" fmla="*/ 1882372 h 3482342"/>
              <a:gd name="connsiteX80" fmla="*/ 6723371 w 12192000"/>
              <a:gd name="connsiteY80" fmla="*/ 1886494 h 3482342"/>
              <a:gd name="connsiteX81" fmla="*/ 6702779 w 12192000"/>
              <a:gd name="connsiteY81" fmla="*/ 1893601 h 3482342"/>
              <a:gd name="connsiteX82" fmla="*/ 6686657 w 12192000"/>
              <a:gd name="connsiteY82" fmla="*/ 1907344 h 3482342"/>
              <a:gd name="connsiteX83" fmla="*/ 6651330 w 12192000"/>
              <a:gd name="connsiteY83" fmla="*/ 1922921 h 3482342"/>
              <a:gd name="connsiteX84" fmla="*/ 6622958 w 12192000"/>
              <a:gd name="connsiteY84" fmla="*/ 1936255 h 3482342"/>
              <a:gd name="connsiteX85" fmla="*/ 6522602 w 12192000"/>
              <a:gd name="connsiteY85" fmla="*/ 1954133 h 3482342"/>
              <a:gd name="connsiteX86" fmla="*/ 6444344 w 12192000"/>
              <a:gd name="connsiteY86" fmla="*/ 1969663 h 3482342"/>
              <a:gd name="connsiteX87" fmla="*/ 6409626 w 12192000"/>
              <a:gd name="connsiteY87" fmla="*/ 1978846 h 3482342"/>
              <a:gd name="connsiteX88" fmla="*/ 6333446 w 12192000"/>
              <a:gd name="connsiteY88" fmla="*/ 1997163 h 3482342"/>
              <a:gd name="connsiteX89" fmla="*/ 6294933 w 12192000"/>
              <a:gd name="connsiteY89" fmla="*/ 2019412 h 3482342"/>
              <a:gd name="connsiteX90" fmla="*/ 6238719 w 12192000"/>
              <a:gd name="connsiteY90" fmla="*/ 2042547 h 3482342"/>
              <a:gd name="connsiteX91" fmla="*/ 6187205 w 12192000"/>
              <a:gd name="connsiteY91" fmla="*/ 2060048 h 3482342"/>
              <a:gd name="connsiteX92" fmla="*/ 6138780 w 12192000"/>
              <a:gd name="connsiteY92" fmla="*/ 2081918 h 3482342"/>
              <a:gd name="connsiteX93" fmla="*/ 6120125 w 12192000"/>
              <a:gd name="connsiteY93" fmla="*/ 2109475 h 3482342"/>
              <a:gd name="connsiteX94" fmla="*/ 6056576 w 12192000"/>
              <a:gd name="connsiteY94" fmla="*/ 2120066 h 3482342"/>
              <a:gd name="connsiteX95" fmla="*/ 5993794 w 12192000"/>
              <a:gd name="connsiteY95" fmla="*/ 2122569 h 3482342"/>
              <a:gd name="connsiteX96" fmla="*/ 5943601 w 12192000"/>
              <a:gd name="connsiteY96" fmla="*/ 2137719 h 3482342"/>
              <a:gd name="connsiteX97" fmla="*/ 5898141 w 12192000"/>
              <a:gd name="connsiteY97" fmla="*/ 2144806 h 3482342"/>
              <a:gd name="connsiteX98" fmla="*/ 5855337 w 12192000"/>
              <a:gd name="connsiteY98" fmla="*/ 2137719 h 3482342"/>
              <a:gd name="connsiteX99" fmla="*/ 5817682 w 12192000"/>
              <a:gd name="connsiteY99" fmla="*/ 2157358 h 3482342"/>
              <a:gd name="connsiteX100" fmla="*/ 5735300 w 12192000"/>
              <a:gd name="connsiteY100" fmla="*/ 2158902 h 3482342"/>
              <a:gd name="connsiteX101" fmla="*/ 5591469 w 12192000"/>
              <a:gd name="connsiteY101" fmla="*/ 2178389 h 3482342"/>
              <a:gd name="connsiteX102" fmla="*/ 5505818 w 12192000"/>
              <a:gd name="connsiteY102" fmla="*/ 2194207 h 3482342"/>
              <a:gd name="connsiteX103" fmla="*/ 5452860 w 12192000"/>
              <a:gd name="connsiteY103" fmla="*/ 2180085 h 3482342"/>
              <a:gd name="connsiteX104" fmla="*/ 5414282 w 12192000"/>
              <a:gd name="connsiteY104" fmla="*/ 2183070 h 3482342"/>
              <a:gd name="connsiteX105" fmla="*/ 5368369 w 12192000"/>
              <a:gd name="connsiteY105" fmla="*/ 2204272 h 3482342"/>
              <a:gd name="connsiteX106" fmla="*/ 5336354 w 12192000"/>
              <a:gd name="connsiteY106" fmla="*/ 2218920 h 3482342"/>
              <a:gd name="connsiteX107" fmla="*/ 5291263 w 12192000"/>
              <a:gd name="connsiteY107" fmla="*/ 2239182 h 3482342"/>
              <a:gd name="connsiteX108" fmla="*/ 5255152 w 12192000"/>
              <a:gd name="connsiteY108" fmla="*/ 2247164 h 3482342"/>
              <a:gd name="connsiteX109" fmla="*/ 5233796 w 12192000"/>
              <a:gd name="connsiteY109" fmla="*/ 2268260 h 3482342"/>
              <a:gd name="connsiteX110" fmla="*/ 5212786 w 12192000"/>
              <a:gd name="connsiteY110" fmla="*/ 2296592 h 3482342"/>
              <a:gd name="connsiteX111" fmla="*/ 5173523 w 12192000"/>
              <a:gd name="connsiteY111" fmla="*/ 2309057 h 3482342"/>
              <a:gd name="connsiteX112" fmla="*/ 5123830 w 12192000"/>
              <a:gd name="connsiteY112" fmla="*/ 2307070 h 3482342"/>
              <a:gd name="connsiteX113" fmla="*/ 5065426 w 12192000"/>
              <a:gd name="connsiteY113" fmla="*/ 2324076 h 3482342"/>
              <a:gd name="connsiteX114" fmla="*/ 4975908 w 12192000"/>
              <a:gd name="connsiteY114" fmla="*/ 2364128 h 3482342"/>
              <a:gd name="connsiteX115" fmla="*/ 4913723 w 12192000"/>
              <a:gd name="connsiteY115" fmla="*/ 2385265 h 3482342"/>
              <a:gd name="connsiteX116" fmla="*/ 4746485 w 12192000"/>
              <a:gd name="connsiteY116" fmla="*/ 2451769 h 3482342"/>
              <a:gd name="connsiteX117" fmla="*/ 4681588 w 12192000"/>
              <a:gd name="connsiteY117" fmla="*/ 2467494 h 3482342"/>
              <a:gd name="connsiteX118" fmla="*/ 1783655 w 12192000"/>
              <a:gd name="connsiteY118" fmla="*/ 3163860 h 3482342"/>
              <a:gd name="connsiteX119" fmla="*/ 1325955 w 12192000"/>
              <a:gd name="connsiteY119" fmla="*/ 3176692 h 3482342"/>
              <a:gd name="connsiteX120" fmla="*/ 1190384 w 12192000"/>
              <a:gd name="connsiteY120" fmla="*/ 3203504 h 3482342"/>
              <a:gd name="connsiteX121" fmla="*/ 1094537 w 12192000"/>
              <a:gd name="connsiteY121" fmla="*/ 3229469 h 3482342"/>
              <a:gd name="connsiteX122" fmla="*/ 779276 w 12192000"/>
              <a:gd name="connsiteY122" fmla="*/ 3327290 h 3482342"/>
              <a:gd name="connsiteX123" fmla="*/ 600378 w 12192000"/>
              <a:gd name="connsiteY123" fmla="*/ 3335250 h 3482342"/>
              <a:gd name="connsiteX124" fmla="*/ 493457 w 12192000"/>
              <a:gd name="connsiteY124" fmla="*/ 3365044 h 3482342"/>
              <a:gd name="connsiteX125" fmla="*/ 349402 w 12192000"/>
              <a:gd name="connsiteY125" fmla="*/ 3380897 h 3482342"/>
              <a:gd name="connsiteX126" fmla="*/ 192183 w 12192000"/>
              <a:gd name="connsiteY126" fmla="*/ 3460075 h 3482342"/>
              <a:gd name="connsiteX127" fmla="*/ 46713 w 12192000"/>
              <a:gd name="connsiteY127" fmla="*/ 3462986 h 3482342"/>
              <a:gd name="connsiteX128" fmla="*/ 2765 w 12192000"/>
              <a:gd name="connsiteY128" fmla="*/ 3480770 h 3482342"/>
              <a:gd name="connsiteX129" fmla="*/ 0 w 12192000"/>
              <a:gd name="connsiteY129" fmla="*/ 3482342 h 3482342"/>
              <a:gd name="connsiteX130" fmla="*/ 0 w 12192000"/>
              <a:gd name="connsiteY130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405286 w 12192000"/>
              <a:gd name="connsiteY16" fmla="*/ 849086 h 3482342"/>
              <a:gd name="connsiteX17" fmla="*/ 11338523 w 12192000"/>
              <a:gd name="connsiteY17" fmla="*/ 852810 h 3482342"/>
              <a:gd name="connsiteX18" fmla="*/ 11313493 w 12192000"/>
              <a:gd name="connsiteY18" fmla="*/ 880860 h 3482342"/>
              <a:gd name="connsiteX19" fmla="*/ 11228040 w 12192000"/>
              <a:gd name="connsiteY19" fmla="*/ 958953 h 3482342"/>
              <a:gd name="connsiteX20" fmla="*/ 11196987 w 12192000"/>
              <a:gd name="connsiteY20" fmla="*/ 1000897 h 3482342"/>
              <a:gd name="connsiteX21" fmla="*/ 11193568 w 12192000"/>
              <a:gd name="connsiteY21" fmla="*/ 1039464 h 3482342"/>
              <a:gd name="connsiteX22" fmla="*/ 11175804 w 12192000"/>
              <a:gd name="connsiteY22" fmla="*/ 1067977 h 3482342"/>
              <a:gd name="connsiteX23" fmla="*/ 11133438 w 12192000"/>
              <a:gd name="connsiteY23" fmla="*/ 1106812 h 3482342"/>
              <a:gd name="connsiteX24" fmla="*/ 11120819 w 12192000"/>
              <a:gd name="connsiteY24" fmla="*/ 1126133 h 3482342"/>
              <a:gd name="connsiteX25" fmla="*/ 11028687 w 12192000"/>
              <a:gd name="connsiteY25" fmla="*/ 1199018 h 3482342"/>
              <a:gd name="connsiteX26" fmla="*/ 10974565 w 12192000"/>
              <a:gd name="connsiteY26" fmla="*/ 1226849 h 3482342"/>
              <a:gd name="connsiteX27" fmla="*/ 10960443 w 12192000"/>
              <a:gd name="connsiteY27" fmla="*/ 1244502 h 3482342"/>
              <a:gd name="connsiteX28" fmla="*/ 10879242 w 12192000"/>
              <a:gd name="connsiteY28" fmla="*/ 1269215 h 3482342"/>
              <a:gd name="connsiteX29" fmla="*/ 10850998 w 12192000"/>
              <a:gd name="connsiteY29" fmla="*/ 1269215 h 3482342"/>
              <a:gd name="connsiteX30" fmla="*/ 10815658 w 12192000"/>
              <a:gd name="connsiteY30" fmla="*/ 1287849 h 3482342"/>
              <a:gd name="connsiteX31" fmla="*/ 10723900 w 12192000"/>
              <a:gd name="connsiteY31" fmla="*/ 1318642 h 3482342"/>
              <a:gd name="connsiteX32" fmla="*/ 10679906 w 12192000"/>
              <a:gd name="connsiteY32" fmla="*/ 1332049 h 3482342"/>
              <a:gd name="connsiteX33" fmla="*/ 10639834 w 12192000"/>
              <a:gd name="connsiteY33" fmla="*/ 1324989 h 3482342"/>
              <a:gd name="connsiteX34" fmla="*/ 10603863 w 12192000"/>
              <a:gd name="connsiteY34" fmla="*/ 1346886 h 3482342"/>
              <a:gd name="connsiteX35" fmla="*/ 10573203 w 12192000"/>
              <a:gd name="connsiteY35" fmla="*/ 1351996 h 3482342"/>
              <a:gd name="connsiteX36" fmla="*/ 10547375 w 12192000"/>
              <a:gd name="connsiteY36" fmla="*/ 1375130 h 3482342"/>
              <a:gd name="connsiteX37" fmla="*/ 10513263 w 12192000"/>
              <a:gd name="connsiteY37" fmla="*/ 1371939 h 3482342"/>
              <a:gd name="connsiteX38" fmla="*/ 10487356 w 12192000"/>
              <a:gd name="connsiteY38" fmla="*/ 1385722 h 3482342"/>
              <a:gd name="connsiteX39" fmla="*/ 10464012 w 12192000"/>
              <a:gd name="connsiteY39" fmla="*/ 1391778 h 3482342"/>
              <a:gd name="connsiteX40" fmla="*/ 10405409 w 12192000"/>
              <a:gd name="connsiteY40" fmla="*/ 1422789 h 3482342"/>
              <a:gd name="connsiteX41" fmla="*/ 10370530 w 12192000"/>
              <a:gd name="connsiteY41" fmla="*/ 1441596 h 3482342"/>
              <a:gd name="connsiteX42" fmla="*/ 10300239 w 12192000"/>
              <a:gd name="connsiteY42" fmla="*/ 1456332 h 3482342"/>
              <a:gd name="connsiteX43" fmla="*/ 10264922 w 12192000"/>
              <a:gd name="connsiteY43" fmla="*/ 1472107 h 3482342"/>
              <a:gd name="connsiteX44" fmla="*/ 10229629 w 12192000"/>
              <a:gd name="connsiteY44" fmla="*/ 1470454 h 3482342"/>
              <a:gd name="connsiteX45" fmla="*/ 10201385 w 12192000"/>
              <a:gd name="connsiteY45" fmla="*/ 1477515 h 3482342"/>
              <a:gd name="connsiteX46" fmla="*/ 10151958 w 12192000"/>
              <a:gd name="connsiteY46" fmla="*/ 1477515 h 3482342"/>
              <a:gd name="connsiteX47" fmla="*/ 10120184 w 12192000"/>
              <a:gd name="connsiteY47" fmla="*/ 1466924 h 3482342"/>
              <a:gd name="connsiteX48" fmla="*/ 10058690 w 12192000"/>
              <a:gd name="connsiteY48" fmla="*/ 1474888 h 3482342"/>
              <a:gd name="connsiteX49" fmla="*/ 10004424 w 12192000"/>
              <a:gd name="connsiteY49" fmla="*/ 1489801 h 3482342"/>
              <a:gd name="connsiteX50" fmla="*/ 9999951 w 12192000"/>
              <a:gd name="connsiteY50" fmla="*/ 1499127 h 3482342"/>
              <a:gd name="connsiteX51" fmla="*/ 9845462 w 12192000"/>
              <a:gd name="connsiteY51" fmla="*/ 1548192 h 3482342"/>
              <a:gd name="connsiteX52" fmla="*/ 9736156 w 12192000"/>
              <a:gd name="connsiteY52" fmla="*/ 1581928 h 3482342"/>
              <a:gd name="connsiteX53" fmla="*/ 9693355 w 12192000"/>
              <a:gd name="connsiteY53" fmla="*/ 1602632 h 3482342"/>
              <a:gd name="connsiteX54" fmla="*/ 9664242 w 12192000"/>
              <a:gd name="connsiteY54" fmla="*/ 1622075 h 3482342"/>
              <a:gd name="connsiteX55" fmla="*/ 9579195 w 12192000"/>
              <a:gd name="connsiteY55" fmla="*/ 1648017 h 3482342"/>
              <a:gd name="connsiteX56" fmla="*/ 9433652 w 12192000"/>
              <a:gd name="connsiteY56" fmla="*/ 1681174 h 3482342"/>
              <a:gd name="connsiteX57" fmla="*/ 9403775 w 12192000"/>
              <a:gd name="connsiteY57" fmla="*/ 1690403 h 3482342"/>
              <a:gd name="connsiteX58" fmla="*/ 9382503 w 12192000"/>
              <a:gd name="connsiteY58" fmla="*/ 1706957 h 3482342"/>
              <a:gd name="connsiteX59" fmla="*/ 9381410 w 12192000"/>
              <a:gd name="connsiteY59" fmla="*/ 1718312 h 3482342"/>
              <a:gd name="connsiteX60" fmla="*/ 9365685 w 12192000"/>
              <a:gd name="connsiteY60" fmla="*/ 1724772 h 3482342"/>
              <a:gd name="connsiteX61" fmla="*/ 9278020 w 12192000"/>
              <a:gd name="connsiteY61" fmla="*/ 1741161 h 3482342"/>
              <a:gd name="connsiteX62" fmla="*/ 9217145 w 12192000"/>
              <a:gd name="connsiteY62" fmla="*/ 1771195 h 3482342"/>
              <a:gd name="connsiteX63" fmla="*/ 8955875 w 12192000"/>
              <a:gd name="connsiteY63" fmla="*/ 1796806 h 3482342"/>
              <a:gd name="connsiteX64" fmla="*/ 8648415 w 12192000"/>
              <a:gd name="connsiteY64" fmla="*/ 1878623 h 3482342"/>
              <a:gd name="connsiteX65" fmla="*/ 8495949 w 12192000"/>
              <a:gd name="connsiteY65" fmla="*/ 1902425 h 3482342"/>
              <a:gd name="connsiteX66" fmla="*/ 8236214 w 12192000"/>
              <a:gd name="connsiteY66" fmla="*/ 1909725 h 3482342"/>
              <a:gd name="connsiteX67" fmla="*/ 8132104 w 12192000"/>
              <a:gd name="connsiteY67" fmla="*/ 1895727 h 3482342"/>
              <a:gd name="connsiteX68" fmla="*/ 7918078 w 12192000"/>
              <a:gd name="connsiteY68" fmla="*/ 1862668 h 3482342"/>
              <a:gd name="connsiteX69" fmla="*/ 7817899 w 12192000"/>
              <a:gd name="connsiteY69" fmla="*/ 1862176 h 3482342"/>
              <a:gd name="connsiteX70" fmla="*/ 7768994 w 12192000"/>
              <a:gd name="connsiteY70" fmla="*/ 1855721 h 3482342"/>
              <a:gd name="connsiteX71" fmla="*/ 7618027 w 12192000"/>
              <a:gd name="connsiteY71" fmla="*/ 1830959 h 3482342"/>
              <a:gd name="connsiteX72" fmla="*/ 7449425 w 12192000"/>
              <a:gd name="connsiteY72" fmla="*/ 1810910 h 3482342"/>
              <a:gd name="connsiteX73" fmla="*/ 7342915 w 12192000"/>
              <a:gd name="connsiteY73" fmla="*/ 1819827 h 3482342"/>
              <a:gd name="connsiteX74" fmla="*/ 7255191 w 12192000"/>
              <a:gd name="connsiteY74" fmla="*/ 1834354 h 3482342"/>
              <a:gd name="connsiteX75" fmla="*/ 7131205 w 12192000"/>
              <a:gd name="connsiteY75" fmla="*/ 1845557 h 3482342"/>
              <a:gd name="connsiteX76" fmla="*/ 6941837 w 12192000"/>
              <a:gd name="connsiteY76" fmla="*/ 1840640 h 3482342"/>
              <a:gd name="connsiteX77" fmla="*/ 6837145 w 12192000"/>
              <a:gd name="connsiteY77" fmla="*/ 1870724 h 3482342"/>
              <a:gd name="connsiteX78" fmla="*/ 6753991 w 12192000"/>
              <a:gd name="connsiteY78" fmla="*/ 1860969 h 3482342"/>
              <a:gd name="connsiteX79" fmla="*/ 6727754 w 12192000"/>
              <a:gd name="connsiteY79" fmla="*/ 1882372 h 3482342"/>
              <a:gd name="connsiteX80" fmla="*/ 6723371 w 12192000"/>
              <a:gd name="connsiteY80" fmla="*/ 1886494 h 3482342"/>
              <a:gd name="connsiteX81" fmla="*/ 6702779 w 12192000"/>
              <a:gd name="connsiteY81" fmla="*/ 1893601 h 3482342"/>
              <a:gd name="connsiteX82" fmla="*/ 6686657 w 12192000"/>
              <a:gd name="connsiteY82" fmla="*/ 1907344 h 3482342"/>
              <a:gd name="connsiteX83" fmla="*/ 6651330 w 12192000"/>
              <a:gd name="connsiteY83" fmla="*/ 1922921 h 3482342"/>
              <a:gd name="connsiteX84" fmla="*/ 6622958 w 12192000"/>
              <a:gd name="connsiteY84" fmla="*/ 1936255 h 3482342"/>
              <a:gd name="connsiteX85" fmla="*/ 6522602 w 12192000"/>
              <a:gd name="connsiteY85" fmla="*/ 1954133 h 3482342"/>
              <a:gd name="connsiteX86" fmla="*/ 6444344 w 12192000"/>
              <a:gd name="connsiteY86" fmla="*/ 1969663 h 3482342"/>
              <a:gd name="connsiteX87" fmla="*/ 6409626 w 12192000"/>
              <a:gd name="connsiteY87" fmla="*/ 1978846 h 3482342"/>
              <a:gd name="connsiteX88" fmla="*/ 6333446 w 12192000"/>
              <a:gd name="connsiteY88" fmla="*/ 1997163 h 3482342"/>
              <a:gd name="connsiteX89" fmla="*/ 6294933 w 12192000"/>
              <a:gd name="connsiteY89" fmla="*/ 2019412 h 3482342"/>
              <a:gd name="connsiteX90" fmla="*/ 6238719 w 12192000"/>
              <a:gd name="connsiteY90" fmla="*/ 2042547 h 3482342"/>
              <a:gd name="connsiteX91" fmla="*/ 6187205 w 12192000"/>
              <a:gd name="connsiteY91" fmla="*/ 2060048 h 3482342"/>
              <a:gd name="connsiteX92" fmla="*/ 6138780 w 12192000"/>
              <a:gd name="connsiteY92" fmla="*/ 2081918 h 3482342"/>
              <a:gd name="connsiteX93" fmla="*/ 6120125 w 12192000"/>
              <a:gd name="connsiteY93" fmla="*/ 2109475 h 3482342"/>
              <a:gd name="connsiteX94" fmla="*/ 6056576 w 12192000"/>
              <a:gd name="connsiteY94" fmla="*/ 2120066 h 3482342"/>
              <a:gd name="connsiteX95" fmla="*/ 5993794 w 12192000"/>
              <a:gd name="connsiteY95" fmla="*/ 2122569 h 3482342"/>
              <a:gd name="connsiteX96" fmla="*/ 5943601 w 12192000"/>
              <a:gd name="connsiteY96" fmla="*/ 2137719 h 3482342"/>
              <a:gd name="connsiteX97" fmla="*/ 5898141 w 12192000"/>
              <a:gd name="connsiteY97" fmla="*/ 2144806 h 3482342"/>
              <a:gd name="connsiteX98" fmla="*/ 5855337 w 12192000"/>
              <a:gd name="connsiteY98" fmla="*/ 2137719 h 3482342"/>
              <a:gd name="connsiteX99" fmla="*/ 5817682 w 12192000"/>
              <a:gd name="connsiteY99" fmla="*/ 2157358 h 3482342"/>
              <a:gd name="connsiteX100" fmla="*/ 5735300 w 12192000"/>
              <a:gd name="connsiteY100" fmla="*/ 2158902 h 3482342"/>
              <a:gd name="connsiteX101" fmla="*/ 5591469 w 12192000"/>
              <a:gd name="connsiteY101" fmla="*/ 2178389 h 3482342"/>
              <a:gd name="connsiteX102" fmla="*/ 5505818 w 12192000"/>
              <a:gd name="connsiteY102" fmla="*/ 2194207 h 3482342"/>
              <a:gd name="connsiteX103" fmla="*/ 5452860 w 12192000"/>
              <a:gd name="connsiteY103" fmla="*/ 2180085 h 3482342"/>
              <a:gd name="connsiteX104" fmla="*/ 5414282 w 12192000"/>
              <a:gd name="connsiteY104" fmla="*/ 2183070 h 3482342"/>
              <a:gd name="connsiteX105" fmla="*/ 5368369 w 12192000"/>
              <a:gd name="connsiteY105" fmla="*/ 2204272 h 3482342"/>
              <a:gd name="connsiteX106" fmla="*/ 5336354 w 12192000"/>
              <a:gd name="connsiteY106" fmla="*/ 2218920 h 3482342"/>
              <a:gd name="connsiteX107" fmla="*/ 5291263 w 12192000"/>
              <a:gd name="connsiteY107" fmla="*/ 2239182 h 3482342"/>
              <a:gd name="connsiteX108" fmla="*/ 5255152 w 12192000"/>
              <a:gd name="connsiteY108" fmla="*/ 2247164 h 3482342"/>
              <a:gd name="connsiteX109" fmla="*/ 5233796 w 12192000"/>
              <a:gd name="connsiteY109" fmla="*/ 2268260 h 3482342"/>
              <a:gd name="connsiteX110" fmla="*/ 5212786 w 12192000"/>
              <a:gd name="connsiteY110" fmla="*/ 2296592 h 3482342"/>
              <a:gd name="connsiteX111" fmla="*/ 5173523 w 12192000"/>
              <a:gd name="connsiteY111" fmla="*/ 2309057 h 3482342"/>
              <a:gd name="connsiteX112" fmla="*/ 5123830 w 12192000"/>
              <a:gd name="connsiteY112" fmla="*/ 2307070 h 3482342"/>
              <a:gd name="connsiteX113" fmla="*/ 5065426 w 12192000"/>
              <a:gd name="connsiteY113" fmla="*/ 2324076 h 3482342"/>
              <a:gd name="connsiteX114" fmla="*/ 4975908 w 12192000"/>
              <a:gd name="connsiteY114" fmla="*/ 2364128 h 3482342"/>
              <a:gd name="connsiteX115" fmla="*/ 4913723 w 12192000"/>
              <a:gd name="connsiteY115" fmla="*/ 2385265 h 3482342"/>
              <a:gd name="connsiteX116" fmla="*/ 4746485 w 12192000"/>
              <a:gd name="connsiteY116" fmla="*/ 2451769 h 3482342"/>
              <a:gd name="connsiteX117" fmla="*/ 4681588 w 12192000"/>
              <a:gd name="connsiteY117" fmla="*/ 2467494 h 3482342"/>
              <a:gd name="connsiteX118" fmla="*/ 1783655 w 12192000"/>
              <a:gd name="connsiteY118" fmla="*/ 3163860 h 3482342"/>
              <a:gd name="connsiteX119" fmla="*/ 1325955 w 12192000"/>
              <a:gd name="connsiteY119" fmla="*/ 3176692 h 3482342"/>
              <a:gd name="connsiteX120" fmla="*/ 1190384 w 12192000"/>
              <a:gd name="connsiteY120" fmla="*/ 3203504 h 3482342"/>
              <a:gd name="connsiteX121" fmla="*/ 1094537 w 12192000"/>
              <a:gd name="connsiteY121" fmla="*/ 3229469 h 3482342"/>
              <a:gd name="connsiteX122" fmla="*/ 779276 w 12192000"/>
              <a:gd name="connsiteY122" fmla="*/ 3327290 h 3482342"/>
              <a:gd name="connsiteX123" fmla="*/ 600378 w 12192000"/>
              <a:gd name="connsiteY123" fmla="*/ 3335250 h 3482342"/>
              <a:gd name="connsiteX124" fmla="*/ 493457 w 12192000"/>
              <a:gd name="connsiteY124" fmla="*/ 3365044 h 3482342"/>
              <a:gd name="connsiteX125" fmla="*/ 349402 w 12192000"/>
              <a:gd name="connsiteY125" fmla="*/ 3380897 h 3482342"/>
              <a:gd name="connsiteX126" fmla="*/ 192183 w 12192000"/>
              <a:gd name="connsiteY126" fmla="*/ 3460075 h 3482342"/>
              <a:gd name="connsiteX127" fmla="*/ 46713 w 12192000"/>
              <a:gd name="connsiteY127" fmla="*/ 3462986 h 3482342"/>
              <a:gd name="connsiteX128" fmla="*/ 2765 w 12192000"/>
              <a:gd name="connsiteY128" fmla="*/ 3480770 h 3482342"/>
              <a:gd name="connsiteX129" fmla="*/ 0 w 12192000"/>
              <a:gd name="connsiteY129" fmla="*/ 3482342 h 3482342"/>
              <a:gd name="connsiteX130" fmla="*/ 0 w 12192000"/>
              <a:gd name="connsiteY130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405286 w 12192000"/>
              <a:gd name="connsiteY16" fmla="*/ 849086 h 3482342"/>
              <a:gd name="connsiteX17" fmla="*/ 11338523 w 12192000"/>
              <a:gd name="connsiteY17" fmla="*/ 852810 h 3482342"/>
              <a:gd name="connsiteX18" fmla="*/ 11313493 w 12192000"/>
              <a:gd name="connsiteY18" fmla="*/ 880860 h 3482342"/>
              <a:gd name="connsiteX19" fmla="*/ 11228040 w 12192000"/>
              <a:gd name="connsiteY19" fmla="*/ 958953 h 3482342"/>
              <a:gd name="connsiteX20" fmla="*/ 11196987 w 12192000"/>
              <a:gd name="connsiteY20" fmla="*/ 1000897 h 3482342"/>
              <a:gd name="connsiteX21" fmla="*/ 11193568 w 12192000"/>
              <a:gd name="connsiteY21" fmla="*/ 1039464 h 3482342"/>
              <a:gd name="connsiteX22" fmla="*/ 11175804 w 12192000"/>
              <a:gd name="connsiteY22" fmla="*/ 1067977 h 3482342"/>
              <a:gd name="connsiteX23" fmla="*/ 11133438 w 12192000"/>
              <a:gd name="connsiteY23" fmla="*/ 1106812 h 3482342"/>
              <a:gd name="connsiteX24" fmla="*/ 11120819 w 12192000"/>
              <a:gd name="connsiteY24" fmla="*/ 1126133 h 3482342"/>
              <a:gd name="connsiteX25" fmla="*/ 11028687 w 12192000"/>
              <a:gd name="connsiteY25" fmla="*/ 1199018 h 3482342"/>
              <a:gd name="connsiteX26" fmla="*/ 10974565 w 12192000"/>
              <a:gd name="connsiteY26" fmla="*/ 1226849 h 3482342"/>
              <a:gd name="connsiteX27" fmla="*/ 10960443 w 12192000"/>
              <a:gd name="connsiteY27" fmla="*/ 1244502 h 3482342"/>
              <a:gd name="connsiteX28" fmla="*/ 10879242 w 12192000"/>
              <a:gd name="connsiteY28" fmla="*/ 1269215 h 3482342"/>
              <a:gd name="connsiteX29" fmla="*/ 10850998 w 12192000"/>
              <a:gd name="connsiteY29" fmla="*/ 1269215 h 3482342"/>
              <a:gd name="connsiteX30" fmla="*/ 10815658 w 12192000"/>
              <a:gd name="connsiteY30" fmla="*/ 1287849 h 3482342"/>
              <a:gd name="connsiteX31" fmla="*/ 10723900 w 12192000"/>
              <a:gd name="connsiteY31" fmla="*/ 1318642 h 3482342"/>
              <a:gd name="connsiteX32" fmla="*/ 10699186 w 12192000"/>
              <a:gd name="connsiteY32" fmla="*/ 1322173 h 3482342"/>
              <a:gd name="connsiteX33" fmla="*/ 10679906 w 12192000"/>
              <a:gd name="connsiteY33" fmla="*/ 1332049 h 3482342"/>
              <a:gd name="connsiteX34" fmla="*/ 10639834 w 12192000"/>
              <a:gd name="connsiteY34" fmla="*/ 1324989 h 3482342"/>
              <a:gd name="connsiteX35" fmla="*/ 10603863 w 12192000"/>
              <a:gd name="connsiteY35" fmla="*/ 1346886 h 3482342"/>
              <a:gd name="connsiteX36" fmla="*/ 10573203 w 12192000"/>
              <a:gd name="connsiteY36" fmla="*/ 1351996 h 3482342"/>
              <a:gd name="connsiteX37" fmla="*/ 10547375 w 12192000"/>
              <a:gd name="connsiteY37" fmla="*/ 1375130 h 3482342"/>
              <a:gd name="connsiteX38" fmla="*/ 10513263 w 12192000"/>
              <a:gd name="connsiteY38" fmla="*/ 1371939 h 3482342"/>
              <a:gd name="connsiteX39" fmla="*/ 10487356 w 12192000"/>
              <a:gd name="connsiteY39" fmla="*/ 1385722 h 3482342"/>
              <a:gd name="connsiteX40" fmla="*/ 10464012 w 12192000"/>
              <a:gd name="connsiteY40" fmla="*/ 1391778 h 3482342"/>
              <a:gd name="connsiteX41" fmla="*/ 10405409 w 12192000"/>
              <a:gd name="connsiteY41" fmla="*/ 1422789 h 3482342"/>
              <a:gd name="connsiteX42" fmla="*/ 10370530 w 12192000"/>
              <a:gd name="connsiteY42" fmla="*/ 1441596 h 3482342"/>
              <a:gd name="connsiteX43" fmla="*/ 10300239 w 12192000"/>
              <a:gd name="connsiteY43" fmla="*/ 1456332 h 3482342"/>
              <a:gd name="connsiteX44" fmla="*/ 10264922 w 12192000"/>
              <a:gd name="connsiteY44" fmla="*/ 1472107 h 3482342"/>
              <a:gd name="connsiteX45" fmla="*/ 10229629 w 12192000"/>
              <a:gd name="connsiteY45" fmla="*/ 1470454 h 3482342"/>
              <a:gd name="connsiteX46" fmla="*/ 10201385 w 12192000"/>
              <a:gd name="connsiteY46" fmla="*/ 1477515 h 3482342"/>
              <a:gd name="connsiteX47" fmla="*/ 10151958 w 12192000"/>
              <a:gd name="connsiteY47" fmla="*/ 1477515 h 3482342"/>
              <a:gd name="connsiteX48" fmla="*/ 10120184 w 12192000"/>
              <a:gd name="connsiteY48" fmla="*/ 1466924 h 3482342"/>
              <a:gd name="connsiteX49" fmla="*/ 10058690 w 12192000"/>
              <a:gd name="connsiteY49" fmla="*/ 1474888 h 3482342"/>
              <a:gd name="connsiteX50" fmla="*/ 10004424 w 12192000"/>
              <a:gd name="connsiteY50" fmla="*/ 1489801 h 3482342"/>
              <a:gd name="connsiteX51" fmla="*/ 9999951 w 12192000"/>
              <a:gd name="connsiteY51" fmla="*/ 1499127 h 3482342"/>
              <a:gd name="connsiteX52" fmla="*/ 9845462 w 12192000"/>
              <a:gd name="connsiteY52" fmla="*/ 1548192 h 3482342"/>
              <a:gd name="connsiteX53" fmla="*/ 9736156 w 12192000"/>
              <a:gd name="connsiteY53" fmla="*/ 1581928 h 3482342"/>
              <a:gd name="connsiteX54" fmla="*/ 9693355 w 12192000"/>
              <a:gd name="connsiteY54" fmla="*/ 1602632 h 3482342"/>
              <a:gd name="connsiteX55" fmla="*/ 9664242 w 12192000"/>
              <a:gd name="connsiteY55" fmla="*/ 1622075 h 3482342"/>
              <a:gd name="connsiteX56" fmla="*/ 9579195 w 12192000"/>
              <a:gd name="connsiteY56" fmla="*/ 1648017 h 3482342"/>
              <a:gd name="connsiteX57" fmla="*/ 9433652 w 12192000"/>
              <a:gd name="connsiteY57" fmla="*/ 1681174 h 3482342"/>
              <a:gd name="connsiteX58" fmla="*/ 9403775 w 12192000"/>
              <a:gd name="connsiteY58" fmla="*/ 1690403 h 3482342"/>
              <a:gd name="connsiteX59" fmla="*/ 9382503 w 12192000"/>
              <a:gd name="connsiteY59" fmla="*/ 1706957 h 3482342"/>
              <a:gd name="connsiteX60" fmla="*/ 9381410 w 12192000"/>
              <a:gd name="connsiteY60" fmla="*/ 1718312 h 3482342"/>
              <a:gd name="connsiteX61" fmla="*/ 9365685 w 12192000"/>
              <a:gd name="connsiteY61" fmla="*/ 1724772 h 3482342"/>
              <a:gd name="connsiteX62" fmla="*/ 9278020 w 12192000"/>
              <a:gd name="connsiteY62" fmla="*/ 1741161 h 3482342"/>
              <a:gd name="connsiteX63" fmla="*/ 9217145 w 12192000"/>
              <a:gd name="connsiteY63" fmla="*/ 1771195 h 3482342"/>
              <a:gd name="connsiteX64" fmla="*/ 8955875 w 12192000"/>
              <a:gd name="connsiteY64" fmla="*/ 1796806 h 3482342"/>
              <a:gd name="connsiteX65" fmla="*/ 8648415 w 12192000"/>
              <a:gd name="connsiteY65" fmla="*/ 1878623 h 3482342"/>
              <a:gd name="connsiteX66" fmla="*/ 8495949 w 12192000"/>
              <a:gd name="connsiteY66" fmla="*/ 1902425 h 3482342"/>
              <a:gd name="connsiteX67" fmla="*/ 8236214 w 12192000"/>
              <a:gd name="connsiteY67" fmla="*/ 1909725 h 3482342"/>
              <a:gd name="connsiteX68" fmla="*/ 8132104 w 12192000"/>
              <a:gd name="connsiteY68" fmla="*/ 1895727 h 3482342"/>
              <a:gd name="connsiteX69" fmla="*/ 7918078 w 12192000"/>
              <a:gd name="connsiteY69" fmla="*/ 1862668 h 3482342"/>
              <a:gd name="connsiteX70" fmla="*/ 7817899 w 12192000"/>
              <a:gd name="connsiteY70" fmla="*/ 1862176 h 3482342"/>
              <a:gd name="connsiteX71" fmla="*/ 7768994 w 12192000"/>
              <a:gd name="connsiteY71" fmla="*/ 1855721 h 3482342"/>
              <a:gd name="connsiteX72" fmla="*/ 7618027 w 12192000"/>
              <a:gd name="connsiteY72" fmla="*/ 1830959 h 3482342"/>
              <a:gd name="connsiteX73" fmla="*/ 7449425 w 12192000"/>
              <a:gd name="connsiteY73" fmla="*/ 1810910 h 3482342"/>
              <a:gd name="connsiteX74" fmla="*/ 7342915 w 12192000"/>
              <a:gd name="connsiteY74" fmla="*/ 1819827 h 3482342"/>
              <a:gd name="connsiteX75" fmla="*/ 7255191 w 12192000"/>
              <a:gd name="connsiteY75" fmla="*/ 1834354 h 3482342"/>
              <a:gd name="connsiteX76" fmla="*/ 7131205 w 12192000"/>
              <a:gd name="connsiteY76" fmla="*/ 1845557 h 3482342"/>
              <a:gd name="connsiteX77" fmla="*/ 6941837 w 12192000"/>
              <a:gd name="connsiteY77" fmla="*/ 1840640 h 3482342"/>
              <a:gd name="connsiteX78" fmla="*/ 6837145 w 12192000"/>
              <a:gd name="connsiteY78" fmla="*/ 1870724 h 3482342"/>
              <a:gd name="connsiteX79" fmla="*/ 6753991 w 12192000"/>
              <a:gd name="connsiteY79" fmla="*/ 1860969 h 3482342"/>
              <a:gd name="connsiteX80" fmla="*/ 6727754 w 12192000"/>
              <a:gd name="connsiteY80" fmla="*/ 1882372 h 3482342"/>
              <a:gd name="connsiteX81" fmla="*/ 6723371 w 12192000"/>
              <a:gd name="connsiteY81" fmla="*/ 1886494 h 3482342"/>
              <a:gd name="connsiteX82" fmla="*/ 6702779 w 12192000"/>
              <a:gd name="connsiteY82" fmla="*/ 1893601 h 3482342"/>
              <a:gd name="connsiteX83" fmla="*/ 6686657 w 12192000"/>
              <a:gd name="connsiteY83" fmla="*/ 1907344 h 3482342"/>
              <a:gd name="connsiteX84" fmla="*/ 6651330 w 12192000"/>
              <a:gd name="connsiteY84" fmla="*/ 1922921 h 3482342"/>
              <a:gd name="connsiteX85" fmla="*/ 6622958 w 12192000"/>
              <a:gd name="connsiteY85" fmla="*/ 1936255 h 3482342"/>
              <a:gd name="connsiteX86" fmla="*/ 6522602 w 12192000"/>
              <a:gd name="connsiteY86" fmla="*/ 1954133 h 3482342"/>
              <a:gd name="connsiteX87" fmla="*/ 6444344 w 12192000"/>
              <a:gd name="connsiteY87" fmla="*/ 1969663 h 3482342"/>
              <a:gd name="connsiteX88" fmla="*/ 6409626 w 12192000"/>
              <a:gd name="connsiteY88" fmla="*/ 1978846 h 3482342"/>
              <a:gd name="connsiteX89" fmla="*/ 6333446 w 12192000"/>
              <a:gd name="connsiteY89" fmla="*/ 1997163 h 3482342"/>
              <a:gd name="connsiteX90" fmla="*/ 6294933 w 12192000"/>
              <a:gd name="connsiteY90" fmla="*/ 2019412 h 3482342"/>
              <a:gd name="connsiteX91" fmla="*/ 6238719 w 12192000"/>
              <a:gd name="connsiteY91" fmla="*/ 2042547 h 3482342"/>
              <a:gd name="connsiteX92" fmla="*/ 6187205 w 12192000"/>
              <a:gd name="connsiteY92" fmla="*/ 2060048 h 3482342"/>
              <a:gd name="connsiteX93" fmla="*/ 6138780 w 12192000"/>
              <a:gd name="connsiteY93" fmla="*/ 2081918 h 3482342"/>
              <a:gd name="connsiteX94" fmla="*/ 6120125 w 12192000"/>
              <a:gd name="connsiteY94" fmla="*/ 2109475 h 3482342"/>
              <a:gd name="connsiteX95" fmla="*/ 6056576 w 12192000"/>
              <a:gd name="connsiteY95" fmla="*/ 2120066 h 3482342"/>
              <a:gd name="connsiteX96" fmla="*/ 5993794 w 12192000"/>
              <a:gd name="connsiteY96" fmla="*/ 2122569 h 3482342"/>
              <a:gd name="connsiteX97" fmla="*/ 5943601 w 12192000"/>
              <a:gd name="connsiteY97" fmla="*/ 2137719 h 3482342"/>
              <a:gd name="connsiteX98" fmla="*/ 5898141 w 12192000"/>
              <a:gd name="connsiteY98" fmla="*/ 2144806 h 3482342"/>
              <a:gd name="connsiteX99" fmla="*/ 5855337 w 12192000"/>
              <a:gd name="connsiteY99" fmla="*/ 2137719 h 3482342"/>
              <a:gd name="connsiteX100" fmla="*/ 5817682 w 12192000"/>
              <a:gd name="connsiteY100" fmla="*/ 2157358 h 3482342"/>
              <a:gd name="connsiteX101" fmla="*/ 5735300 w 12192000"/>
              <a:gd name="connsiteY101" fmla="*/ 2158902 h 3482342"/>
              <a:gd name="connsiteX102" fmla="*/ 5591469 w 12192000"/>
              <a:gd name="connsiteY102" fmla="*/ 2178389 h 3482342"/>
              <a:gd name="connsiteX103" fmla="*/ 5505818 w 12192000"/>
              <a:gd name="connsiteY103" fmla="*/ 2194207 h 3482342"/>
              <a:gd name="connsiteX104" fmla="*/ 5452860 w 12192000"/>
              <a:gd name="connsiteY104" fmla="*/ 2180085 h 3482342"/>
              <a:gd name="connsiteX105" fmla="*/ 5414282 w 12192000"/>
              <a:gd name="connsiteY105" fmla="*/ 2183070 h 3482342"/>
              <a:gd name="connsiteX106" fmla="*/ 5368369 w 12192000"/>
              <a:gd name="connsiteY106" fmla="*/ 2204272 h 3482342"/>
              <a:gd name="connsiteX107" fmla="*/ 5336354 w 12192000"/>
              <a:gd name="connsiteY107" fmla="*/ 2218920 h 3482342"/>
              <a:gd name="connsiteX108" fmla="*/ 5291263 w 12192000"/>
              <a:gd name="connsiteY108" fmla="*/ 2239182 h 3482342"/>
              <a:gd name="connsiteX109" fmla="*/ 5255152 w 12192000"/>
              <a:gd name="connsiteY109" fmla="*/ 2247164 h 3482342"/>
              <a:gd name="connsiteX110" fmla="*/ 5233796 w 12192000"/>
              <a:gd name="connsiteY110" fmla="*/ 2268260 h 3482342"/>
              <a:gd name="connsiteX111" fmla="*/ 5212786 w 12192000"/>
              <a:gd name="connsiteY111" fmla="*/ 2296592 h 3482342"/>
              <a:gd name="connsiteX112" fmla="*/ 5173523 w 12192000"/>
              <a:gd name="connsiteY112" fmla="*/ 2309057 h 3482342"/>
              <a:gd name="connsiteX113" fmla="*/ 5123830 w 12192000"/>
              <a:gd name="connsiteY113" fmla="*/ 2307070 h 3482342"/>
              <a:gd name="connsiteX114" fmla="*/ 5065426 w 12192000"/>
              <a:gd name="connsiteY114" fmla="*/ 2324076 h 3482342"/>
              <a:gd name="connsiteX115" fmla="*/ 4975908 w 12192000"/>
              <a:gd name="connsiteY115" fmla="*/ 2364128 h 3482342"/>
              <a:gd name="connsiteX116" fmla="*/ 4913723 w 12192000"/>
              <a:gd name="connsiteY116" fmla="*/ 2385265 h 3482342"/>
              <a:gd name="connsiteX117" fmla="*/ 4746485 w 12192000"/>
              <a:gd name="connsiteY117" fmla="*/ 2451769 h 3482342"/>
              <a:gd name="connsiteX118" fmla="*/ 4681588 w 12192000"/>
              <a:gd name="connsiteY118" fmla="*/ 2467494 h 3482342"/>
              <a:gd name="connsiteX119" fmla="*/ 1783655 w 12192000"/>
              <a:gd name="connsiteY119" fmla="*/ 3163860 h 3482342"/>
              <a:gd name="connsiteX120" fmla="*/ 1325955 w 12192000"/>
              <a:gd name="connsiteY120" fmla="*/ 3176692 h 3482342"/>
              <a:gd name="connsiteX121" fmla="*/ 1190384 w 12192000"/>
              <a:gd name="connsiteY121" fmla="*/ 3203504 h 3482342"/>
              <a:gd name="connsiteX122" fmla="*/ 1094537 w 12192000"/>
              <a:gd name="connsiteY122" fmla="*/ 3229469 h 3482342"/>
              <a:gd name="connsiteX123" fmla="*/ 779276 w 12192000"/>
              <a:gd name="connsiteY123" fmla="*/ 3327290 h 3482342"/>
              <a:gd name="connsiteX124" fmla="*/ 600378 w 12192000"/>
              <a:gd name="connsiteY124" fmla="*/ 3335250 h 3482342"/>
              <a:gd name="connsiteX125" fmla="*/ 493457 w 12192000"/>
              <a:gd name="connsiteY125" fmla="*/ 3365044 h 3482342"/>
              <a:gd name="connsiteX126" fmla="*/ 349402 w 12192000"/>
              <a:gd name="connsiteY126" fmla="*/ 3380897 h 3482342"/>
              <a:gd name="connsiteX127" fmla="*/ 192183 w 12192000"/>
              <a:gd name="connsiteY127" fmla="*/ 3460075 h 3482342"/>
              <a:gd name="connsiteX128" fmla="*/ 46713 w 12192000"/>
              <a:gd name="connsiteY128" fmla="*/ 3462986 h 3482342"/>
              <a:gd name="connsiteX129" fmla="*/ 2765 w 12192000"/>
              <a:gd name="connsiteY129" fmla="*/ 3480770 h 3482342"/>
              <a:gd name="connsiteX130" fmla="*/ 0 w 12192000"/>
              <a:gd name="connsiteY130" fmla="*/ 3482342 h 3482342"/>
              <a:gd name="connsiteX131" fmla="*/ 0 w 12192000"/>
              <a:gd name="connsiteY131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405286 w 12192000"/>
              <a:gd name="connsiteY16" fmla="*/ 849086 h 3482342"/>
              <a:gd name="connsiteX17" fmla="*/ 11338523 w 12192000"/>
              <a:gd name="connsiteY17" fmla="*/ 852810 h 3482342"/>
              <a:gd name="connsiteX18" fmla="*/ 11313493 w 12192000"/>
              <a:gd name="connsiteY18" fmla="*/ 880860 h 3482342"/>
              <a:gd name="connsiteX19" fmla="*/ 11228040 w 12192000"/>
              <a:gd name="connsiteY19" fmla="*/ 958953 h 3482342"/>
              <a:gd name="connsiteX20" fmla="*/ 11196987 w 12192000"/>
              <a:gd name="connsiteY20" fmla="*/ 1000897 h 3482342"/>
              <a:gd name="connsiteX21" fmla="*/ 11193568 w 12192000"/>
              <a:gd name="connsiteY21" fmla="*/ 1039464 h 3482342"/>
              <a:gd name="connsiteX22" fmla="*/ 11175804 w 12192000"/>
              <a:gd name="connsiteY22" fmla="*/ 1067977 h 3482342"/>
              <a:gd name="connsiteX23" fmla="*/ 11133438 w 12192000"/>
              <a:gd name="connsiteY23" fmla="*/ 1106812 h 3482342"/>
              <a:gd name="connsiteX24" fmla="*/ 11120819 w 12192000"/>
              <a:gd name="connsiteY24" fmla="*/ 1126133 h 3482342"/>
              <a:gd name="connsiteX25" fmla="*/ 11028687 w 12192000"/>
              <a:gd name="connsiteY25" fmla="*/ 1199018 h 3482342"/>
              <a:gd name="connsiteX26" fmla="*/ 10974565 w 12192000"/>
              <a:gd name="connsiteY26" fmla="*/ 1226849 h 3482342"/>
              <a:gd name="connsiteX27" fmla="*/ 10960443 w 12192000"/>
              <a:gd name="connsiteY27" fmla="*/ 1244502 h 3482342"/>
              <a:gd name="connsiteX28" fmla="*/ 10879242 w 12192000"/>
              <a:gd name="connsiteY28" fmla="*/ 1269215 h 3482342"/>
              <a:gd name="connsiteX29" fmla="*/ 10850998 w 12192000"/>
              <a:gd name="connsiteY29" fmla="*/ 1269215 h 3482342"/>
              <a:gd name="connsiteX30" fmla="*/ 10815658 w 12192000"/>
              <a:gd name="connsiteY30" fmla="*/ 1287849 h 3482342"/>
              <a:gd name="connsiteX31" fmla="*/ 10723900 w 12192000"/>
              <a:gd name="connsiteY31" fmla="*/ 1318642 h 3482342"/>
              <a:gd name="connsiteX32" fmla="*/ 10699186 w 12192000"/>
              <a:gd name="connsiteY32" fmla="*/ 1322173 h 3482342"/>
              <a:gd name="connsiteX33" fmla="*/ 10679906 w 12192000"/>
              <a:gd name="connsiteY33" fmla="*/ 1332049 h 3482342"/>
              <a:gd name="connsiteX34" fmla="*/ 10639834 w 12192000"/>
              <a:gd name="connsiteY34" fmla="*/ 1324989 h 3482342"/>
              <a:gd name="connsiteX35" fmla="*/ 10603863 w 12192000"/>
              <a:gd name="connsiteY35" fmla="*/ 1346886 h 3482342"/>
              <a:gd name="connsiteX36" fmla="*/ 10573203 w 12192000"/>
              <a:gd name="connsiteY36" fmla="*/ 1351996 h 3482342"/>
              <a:gd name="connsiteX37" fmla="*/ 10547375 w 12192000"/>
              <a:gd name="connsiteY37" fmla="*/ 1375130 h 3482342"/>
              <a:gd name="connsiteX38" fmla="*/ 10513263 w 12192000"/>
              <a:gd name="connsiteY38" fmla="*/ 1371939 h 3482342"/>
              <a:gd name="connsiteX39" fmla="*/ 10487356 w 12192000"/>
              <a:gd name="connsiteY39" fmla="*/ 1385722 h 3482342"/>
              <a:gd name="connsiteX40" fmla="*/ 10464012 w 12192000"/>
              <a:gd name="connsiteY40" fmla="*/ 1391778 h 3482342"/>
              <a:gd name="connsiteX41" fmla="*/ 10405409 w 12192000"/>
              <a:gd name="connsiteY41" fmla="*/ 1422789 h 3482342"/>
              <a:gd name="connsiteX42" fmla="*/ 10370530 w 12192000"/>
              <a:gd name="connsiteY42" fmla="*/ 1441596 h 3482342"/>
              <a:gd name="connsiteX43" fmla="*/ 10300239 w 12192000"/>
              <a:gd name="connsiteY43" fmla="*/ 1456332 h 3482342"/>
              <a:gd name="connsiteX44" fmla="*/ 10264922 w 12192000"/>
              <a:gd name="connsiteY44" fmla="*/ 1472107 h 3482342"/>
              <a:gd name="connsiteX45" fmla="*/ 10229629 w 12192000"/>
              <a:gd name="connsiteY45" fmla="*/ 1470454 h 3482342"/>
              <a:gd name="connsiteX46" fmla="*/ 10201385 w 12192000"/>
              <a:gd name="connsiteY46" fmla="*/ 1477515 h 3482342"/>
              <a:gd name="connsiteX47" fmla="*/ 10151958 w 12192000"/>
              <a:gd name="connsiteY47" fmla="*/ 1477515 h 3482342"/>
              <a:gd name="connsiteX48" fmla="*/ 10120184 w 12192000"/>
              <a:gd name="connsiteY48" fmla="*/ 1466924 h 3482342"/>
              <a:gd name="connsiteX49" fmla="*/ 10081348 w 12192000"/>
              <a:gd name="connsiteY49" fmla="*/ 1481046 h 3482342"/>
              <a:gd name="connsiteX50" fmla="*/ 10058690 w 12192000"/>
              <a:gd name="connsiteY50" fmla="*/ 1474888 h 3482342"/>
              <a:gd name="connsiteX51" fmla="*/ 10004424 w 12192000"/>
              <a:gd name="connsiteY51" fmla="*/ 1489801 h 3482342"/>
              <a:gd name="connsiteX52" fmla="*/ 9999951 w 12192000"/>
              <a:gd name="connsiteY52" fmla="*/ 1499127 h 3482342"/>
              <a:gd name="connsiteX53" fmla="*/ 9845462 w 12192000"/>
              <a:gd name="connsiteY53" fmla="*/ 1548192 h 3482342"/>
              <a:gd name="connsiteX54" fmla="*/ 9736156 w 12192000"/>
              <a:gd name="connsiteY54" fmla="*/ 1581928 h 3482342"/>
              <a:gd name="connsiteX55" fmla="*/ 9693355 w 12192000"/>
              <a:gd name="connsiteY55" fmla="*/ 1602632 h 3482342"/>
              <a:gd name="connsiteX56" fmla="*/ 9664242 w 12192000"/>
              <a:gd name="connsiteY56" fmla="*/ 1622075 h 3482342"/>
              <a:gd name="connsiteX57" fmla="*/ 9579195 w 12192000"/>
              <a:gd name="connsiteY57" fmla="*/ 1648017 h 3482342"/>
              <a:gd name="connsiteX58" fmla="*/ 9433652 w 12192000"/>
              <a:gd name="connsiteY58" fmla="*/ 1681174 h 3482342"/>
              <a:gd name="connsiteX59" fmla="*/ 9403775 w 12192000"/>
              <a:gd name="connsiteY59" fmla="*/ 1690403 h 3482342"/>
              <a:gd name="connsiteX60" fmla="*/ 9382503 w 12192000"/>
              <a:gd name="connsiteY60" fmla="*/ 1706957 h 3482342"/>
              <a:gd name="connsiteX61" fmla="*/ 9381410 w 12192000"/>
              <a:gd name="connsiteY61" fmla="*/ 1718312 h 3482342"/>
              <a:gd name="connsiteX62" fmla="*/ 9365685 w 12192000"/>
              <a:gd name="connsiteY62" fmla="*/ 1724772 h 3482342"/>
              <a:gd name="connsiteX63" fmla="*/ 9278020 w 12192000"/>
              <a:gd name="connsiteY63" fmla="*/ 1741161 h 3482342"/>
              <a:gd name="connsiteX64" fmla="*/ 9217145 w 12192000"/>
              <a:gd name="connsiteY64" fmla="*/ 1771195 h 3482342"/>
              <a:gd name="connsiteX65" fmla="*/ 8955875 w 12192000"/>
              <a:gd name="connsiteY65" fmla="*/ 1796806 h 3482342"/>
              <a:gd name="connsiteX66" fmla="*/ 8648415 w 12192000"/>
              <a:gd name="connsiteY66" fmla="*/ 1878623 h 3482342"/>
              <a:gd name="connsiteX67" fmla="*/ 8495949 w 12192000"/>
              <a:gd name="connsiteY67" fmla="*/ 1902425 h 3482342"/>
              <a:gd name="connsiteX68" fmla="*/ 8236214 w 12192000"/>
              <a:gd name="connsiteY68" fmla="*/ 1909725 h 3482342"/>
              <a:gd name="connsiteX69" fmla="*/ 8132104 w 12192000"/>
              <a:gd name="connsiteY69" fmla="*/ 1895727 h 3482342"/>
              <a:gd name="connsiteX70" fmla="*/ 7918078 w 12192000"/>
              <a:gd name="connsiteY70" fmla="*/ 1862668 h 3482342"/>
              <a:gd name="connsiteX71" fmla="*/ 7817899 w 12192000"/>
              <a:gd name="connsiteY71" fmla="*/ 1862176 h 3482342"/>
              <a:gd name="connsiteX72" fmla="*/ 7768994 w 12192000"/>
              <a:gd name="connsiteY72" fmla="*/ 1855721 h 3482342"/>
              <a:gd name="connsiteX73" fmla="*/ 7618027 w 12192000"/>
              <a:gd name="connsiteY73" fmla="*/ 1830959 h 3482342"/>
              <a:gd name="connsiteX74" fmla="*/ 7449425 w 12192000"/>
              <a:gd name="connsiteY74" fmla="*/ 1810910 h 3482342"/>
              <a:gd name="connsiteX75" fmla="*/ 7342915 w 12192000"/>
              <a:gd name="connsiteY75" fmla="*/ 1819827 h 3482342"/>
              <a:gd name="connsiteX76" fmla="*/ 7255191 w 12192000"/>
              <a:gd name="connsiteY76" fmla="*/ 1834354 h 3482342"/>
              <a:gd name="connsiteX77" fmla="*/ 7131205 w 12192000"/>
              <a:gd name="connsiteY77" fmla="*/ 1845557 h 3482342"/>
              <a:gd name="connsiteX78" fmla="*/ 6941837 w 12192000"/>
              <a:gd name="connsiteY78" fmla="*/ 1840640 h 3482342"/>
              <a:gd name="connsiteX79" fmla="*/ 6837145 w 12192000"/>
              <a:gd name="connsiteY79" fmla="*/ 1870724 h 3482342"/>
              <a:gd name="connsiteX80" fmla="*/ 6753991 w 12192000"/>
              <a:gd name="connsiteY80" fmla="*/ 1860969 h 3482342"/>
              <a:gd name="connsiteX81" fmla="*/ 6727754 w 12192000"/>
              <a:gd name="connsiteY81" fmla="*/ 1882372 h 3482342"/>
              <a:gd name="connsiteX82" fmla="*/ 6723371 w 12192000"/>
              <a:gd name="connsiteY82" fmla="*/ 1886494 h 3482342"/>
              <a:gd name="connsiteX83" fmla="*/ 6702779 w 12192000"/>
              <a:gd name="connsiteY83" fmla="*/ 1893601 h 3482342"/>
              <a:gd name="connsiteX84" fmla="*/ 6686657 w 12192000"/>
              <a:gd name="connsiteY84" fmla="*/ 1907344 h 3482342"/>
              <a:gd name="connsiteX85" fmla="*/ 6651330 w 12192000"/>
              <a:gd name="connsiteY85" fmla="*/ 1922921 h 3482342"/>
              <a:gd name="connsiteX86" fmla="*/ 6622958 w 12192000"/>
              <a:gd name="connsiteY86" fmla="*/ 1936255 h 3482342"/>
              <a:gd name="connsiteX87" fmla="*/ 6522602 w 12192000"/>
              <a:gd name="connsiteY87" fmla="*/ 1954133 h 3482342"/>
              <a:gd name="connsiteX88" fmla="*/ 6444344 w 12192000"/>
              <a:gd name="connsiteY88" fmla="*/ 1969663 h 3482342"/>
              <a:gd name="connsiteX89" fmla="*/ 6409626 w 12192000"/>
              <a:gd name="connsiteY89" fmla="*/ 1978846 h 3482342"/>
              <a:gd name="connsiteX90" fmla="*/ 6333446 w 12192000"/>
              <a:gd name="connsiteY90" fmla="*/ 1997163 h 3482342"/>
              <a:gd name="connsiteX91" fmla="*/ 6294933 w 12192000"/>
              <a:gd name="connsiteY91" fmla="*/ 2019412 h 3482342"/>
              <a:gd name="connsiteX92" fmla="*/ 6238719 w 12192000"/>
              <a:gd name="connsiteY92" fmla="*/ 2042547 h 3482342"/>
              <a:gd name="connsiteX93" fmla="*/ 6187205 w 12192000"/>
              <a:gd name="connsiteY93" fmla="*/ 2060048 h 3482342"/>
              <a:gd name="connsiteX94" fmla="*/ 6138780 w 12192000"/>
              <a:gd name="connsiteY94" fmla="*/ 2081918 h 3482342"/>
              <a:gd name="connsiteX95" fmla="*/ 6120125 w 12192000"/>
              <a:gd name="connsiteY95" fmla="*/ 2109475 h 3482342"/>
              <a:gd name="connsiteX96" fmla="*/ 6056576 w 12192000"/>
              <a:gd name="connsiteY96" fmla="*/ 2120066 h 3482342"/>
              <a:gd name="connsiteX97" fmla="*/ 5993794 w 12192000"/>
              <a:gd name="connsiteY97" fmla="*/ 2122569 h 3482342"/>
              <a:gd name="connsiteX98" fmla="*/ 5943601 w 12192000"/>
              <a:gd name="connsiteY98" fmla="*/ 2137719 h 3482342"/>
              <a:gd name="connsiteX99" fmla="*/ 5898141 w 12192000"/>
              <a:gd name="connsiteY99" fmla="*/ 2144806 h 3482342"/>
              <a:gd name="connsiteX100" fmla="*/ 5855337 w 12192000"/>
              <a:gd name="connsiteY100" fmla="*/ 2137719 h 3482342"/>
              <a:gd name="connsiteX101" fmla="*/ 5817682 w 12192000"/>
              <a:gd name="connsiteY101" fmla="*/ 2157358 h 3482342"/>
              <a:gd name="connsiteX102" fmla="*/ 5735300 w 12192000"/>
              <a:gd name="connsiteY102" fmla="*/ 2158902 h 3482342"/>
              <a:gd name="connsiteX103" fmla="*/ 5591469 w 12192000"/>
              <a:gd name="connsiteY103" fmla="*/ 2178389 h 3482342"/>
              <a:gd name="connsiteX104" fmla="*/ 5505818 w 12192000"/>
              <a:gd name="connsiteY104" fmla="*/ 2194207 h 3482342"/>
              <a:gd name="connsiteX105" fmla="*/ 5452860 w 12192000"/>
              <a:gd name="connsiteY105" fmla="*/ 2180085 h 3482342"/>
              <a:gd name="connsiteX106" fmla="*/ 5414282 w 12192000"/>
              <a:gd name="connsiteY106" fmla="*/ 2183070 h 3482342"/>
              <a:gd name="connsiteX107" fmla="*/ 5368369 w 12192000"/>
              <a:gd name="connsiteY107" fmla="*/ 2204272 h 3482342"/>
              <a:gd name="connsiteX108" fmla="*/ 5336354 w 12192000"/>
              <a:gd name="connsiteY108" fmla="*/ 2218920 h 3482342"/>
              <a:gd name="connsiteX109" fmla="*/ 5291263 w 12192000"/>
              <a:gd name="connsiteY109" fmla="*/ 2239182 h 3482342"/>
              <a:gd name="connsiteX110" fmla="*/ 5255152 w 12192000"/>
              <a:gd name="connsiteY110" fmla="*/ 2247164 h 3482342"/>
              <a:gd name="connsiteX111" fmla="*/ 5233796 w 12192000"/>
              <a:gd name="connsiteY111" fmla="*/ 2268260 h 3482342"/>
              <a:gd name="connsiteX112" fmla="*/ 5212786 w 12192000"/>
              <a:gd name="connsiteY112" fmla="*/ 2296592 h 3482342"/>
              <a:gd name="connsiteX113" fmla="*/ 5173523 w 12192000"/>
              <a:gd name="connsiteY113" fmla="*/ 2309057 h 3482342"/>
              <a:gd name="connsiteX114" fmla="*/ 5123830 w 12192000"/>
              <a:gd name="connsiteY114" fmla="*/ 2307070 h 3482342"/>
              <a:gd name="connsiteX115" fmla="*/ 5065426 w 12192000"/>
              <a:gd name="connsiteY115" fmla="*/ 2324076 h 3482342"/>
              <a:gd name="connsiteX116" fmla="*/ 4975908 w 12192000"/>
              <a:gd name="connsiteY116" fmla="*/ 2364128 h 3482342"/>
              <a:gd name="connsiteX117" fmla="*/ 4913723 w 12192000"/>
              <a:gd name="connsiteY117" fmla="*/ 2385265 h 3482342"/>
              <a:gd name="connsiteX118" fmla="*/ 4746485 w 12192000"/>
              <a:gd name="connsiteY118" fmla="*/ 2451769 h 3482342"/>
              <a:gd name="connsiteX119" fmla="*/ 4681588 w 12192000"/>
              <a:gd name="connsiteY119" fmla="*/ 2467494 h 3482342"/>
              <a:gd name="connsiteX120" fmla="*/ 1783655 w 12192000"/>
              <a:gd name="connsiteY120" fmla="*/ 3163860 h 3482342"/>
              <a:gd name="connsiteX121" fmla="*/ 1325955 w 12192000"/>
              <a:gd name="connsiteY121" fmla="*/ 3176692 h 3482342"/>
              <a:gd name="connsiteX122" fmla="*/ 1190384 w 12192000"/>
              <a:gd name="connsiteY122" fmla="*/ 3203504 h 3482342"/>
              <a:gd name="connsiteX123" fmla="*/ 1094537 w 12192000"/>
              <a:gd name="connsiteY123" fmla="*/ 3229469 h 3482342"/>
              <a:gd name="connsiteX124" fmla="*/ 779276 w 12192000"/>
              <a:gd name="connsiteY124" fmla="*/ 3327290 h 3482342"/>
              <a:gd name="connsiteX125" fmla="*/ 600378 w 12192000"/>
              <a:gd name="connsiteY125" fmla="*/ 3335250 h 3482342"/>
              <a:gd name="connsiteX126" fmla="*/ 493457 w 12192000"/>
              <a:gd name="connsiteY126" fmla="*/ 3365044 h 3482342"/>
              <a:gd name="connsiteX127" fmla="*/ 349402 w 12192000"/>
              <a:gd name="connsiteY127" fmla="*/ 3380897 h 3482342"/>
              <a:gd name="connsiteX128" fmla="*/ 192183 w 12192000"/>
              <a:gd name="connsiteY128" fmla="*/ 3460075 h 3482342"/>
              <a:gd name="connsiteX129" fmla="*/ 46713 w 12192000"/>
              <a:gd name="connsiteY129" fmla="*/ 3462986 h 3482342"/>
              <a:gd name="connsiteX130" fmla="*/ 2765 w 12192000"/>
              <a:gd name="connsiteY130" fmla="*/ 3480770 h 3482342"/>
              <a:gd name="connsiteX131" fmla="*/ 0 w 12192000"/>
              <a:gd name="connsiteY131" fmla="*/ 3482342 h 3482342"/>
              <a:gd name="connsiteX132" fmla="*/ 0 w 12192000"/>
              <a:gd name="connsiteY132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405286 w 12192000"/>
              <a:gd name="connsiteY16" fmla="*/ 849086 h 3482342"/>
              <a:gd name="connsiteX17" fmla="*/ 11338523 w 12192000"/>
              <a:gd name="connsiteY17" fmla="*/ 852810 h 3482342"/>
              <a:gd name="connsiteX18" fmla="*/ 11313493 w 12192000"/>
              <a:gd name="connsiteY18" fmla="*/ 880860 h 3482342"/>
              <a:gd name="connsiteX19" fmla="*/ 11228040 w 12192000"/>
              <a:gd name="connsiteY19" fmla="*/ 958953 h 3482342"/>
              <a:gd name="connsiteX20" fmla="*/ 11196987 w 12192000"/>
              <a:gd name="connsiteY20" fmla="*/ 1000897 h 3482342"/>
              <a:gd name="connsiteX21" fmla="*/ 11193568 w 12192000"/>
              <a:gd name="connsiteY21" fmla="*/ 1039464 h 3482342"/>
              <a:gd name="connsiteX22" fmla="*/ 11175804 w 12192000"/>
              <a:gd name="connsiteY22" fmla="*/ 1067977 h 3482342"/>
              <a:gd name="connsiteX23" fmla="*/ 11133438 w 12192000"/>
              <a:gd name="connsiteY23" fmla="*/ 1106812 h 3482342"/>
              <a:gd name="connsiteX24" fmla="*/ 11120819 w 12192000"/>
              <a:gd name="connsiteY24" fmla="*/ 1126133 h 3482342"/>
              <a:gd name="connsiteX25" fmla="*/ 11028687 w 12192000"/>
              <a:gd name="connsiteY25" fmla="*/ 1199018 h 3482342"/>
              <a:gd name="connsiteX26" fmla="*/ 10974565 w 12192000"/>
              <a:gd name="connsiteY26" fmla="*/ 1226849 h 3482342"/>
              <a:gd name="connsiteX27" fmla="*/ 10960443 w 12192000"/>
              <a:gd name="connsiteY27" fmla="*/ 1244502 h 3482342"/>
              <a:gd name="connsiteX28" fmla="*/ 10879242 w 12192000"/>
              <a:gd name="connsiteY28" fmla="*/ 1269215 h 3482342"/>
              <a:gd name="connsiteX29" fmla="*/ 10850998 w 12192000"/>
              <a:gd name="connsiteY29" fmla="*/ 1269215 h 3482342"/>
              <a:gd name="connsiteX30" fmla="*/ 10815658 w 12192000"/>
              <a:gd name="connsiteY30" fmla="*/ 1287849 h 3482342"/>
              <a:gd name="connsiteX31" fmla="*/ 10723900 w 12192000"/>
              <a:gd name="connsiteY31" fmla="*/ 1318642 h 3482342"/>
              <a:gd name="connsiteX32" fmla="*/ 10699186 w 12192000"/>
              <a:gd name="connsiteY32" fmla="*/ 1322173 h 3482342"/>
              <a:gd name="connsiteX33" fmla="*/ 10679906 w 12192000"/>
              <a:gd name="connsiteY33" fmla="*/ 1332049 h 3482342"/>
              <a:gd name="connsiteX34" fmla="*/ 10639834 w 12192000"/>
              <a:gd name="connsiteY34" fmla="*/ 1324989 h 3482342"/>
              <a:gd name="connsiteX35" fmla="*/ 10603863 w 12192000"/>
              <a:gd name="connsiteY35" fmla="*/ 1346886 h 3482342"/>
              <a:gd name="connsiteX36" fmla="*/ 10573203 w 12192000"/>
              <a:gd name="connsiteY36" fmla="*/ 1351996 h 3482342"/>
              <a:gd name="connsiteX37" fmla="*/ 10547375 w 12192000"/>
              <a:gd name="connsiteY37" fmla="*/ 1375130 h 3482342"/>
              <a:gd name="connsiteX38" fmla="*/ 10513263 w 12192000"/>
              <a:gd name="connsiteY38" fmla="*/ 1371939 h 3482342"/>
              <a:gd name="connsiteX39" fmla="*/ 10487356 w 12192000"/>
              <a:gd name="connsiteY39" fmla="*/ 1385722 h 3482342"/>
              <a:gd name="connsiteX40" fmla="*/ 10464012 w 12192000"/>
              <a:gd name="connsiteY40" fmla="*/ 1391778 h 3482342"/>
              <a:gd name="connsiteX41" fmla="*/ 10405409 w 12192000"/>
              <a:gd name="connsiteY41" fmla="*/ 1422789 h 3482342"/>
              <a:gd name="connsiteX42" fmla="*/ 10370530 w 12192000"/>
              <a:gd name="connsiteY42" fmla="*/ 1441596 h 3482342"/>
              <a:gd name="connsiteX43" fmla="*/ 10300239 w 12192000"/>
              <a:gd name="connsiteY43" fmla="*/ 1456332 h 3482342"/>
              <a:gd name="connsiteX44" fmla="*/ 10264922 w 12192000"/>
              <a:gd name="connsiteY44" fmla="*/ 1472107 h 3482342"/>
              <a:gd name="connsiteX45" fmla="*/ 10229629 w 12192000"/>
              <a:gd name="connsiteY45" fmla="*/ 1470454 h 3482342"/>
              <a:gd name="connsiteX46" fmla="*/ 10201385 w 12192000"/>
              <a:gd name="connsiteY46" fmla="*/ 1477515 h 3482342"/>
              <a:gd name="connsiteX47" fmla="*/ 10151958 w 12192000"/>
              <a:gd name="connsiteY47" fmla="*/ 1477515 h 3482342"/>
              <a:gd name="connsiteX48" fmla="*/ 10120184 w 12192000"/>
              <a:gd name="connsiteY48" fmla="*/ 1466924 h 3482342"/>
              <a:gd name="connsiteX49" fmla="*/ 10081348 w 12192000"/>
              <a:gd name="connsiteY49" fmla="*/ 1481046 h 3482342"/>
              <a:gd name="connsiteX50" fmla="*/ 10058690 w 12192000"/>
              <a:gd name="connsiteY50" fmla="*/ 1474888 h 3482342"/>
              <a:gd name="connsiteX51" fmla="*/ 10004424 w 12192000"/>
              <a:gd name="connsiteY51" fmla="*/ 1489801 h 3482342"/>
              <a:gd name="connsiteX52" fmla="*/ 9999951 w 12192000"/>
              <a:gd name="connsiteY52" fmla="*/ 1499127 h 3482342"/>
              <a:gd name="connsiteX53" fmla="*/ 9845462 w 12192000"/>
              <a:gd name="connsiteY53" fmla="*/ 1548192 h 3482342"/>
              <a:gd name="connsiteX54" fmla="*/ 9736156 w 12192000"/>
              <a:gd name="connsiteY54" fmla="*/ 1581928 h 3482342"/>
              <a:gd name="connsiteX55" fmla="*/ 9693355 w 12192000"/>
              <a:gd name="connsiteY55" fmla="*/ 1602632 h 3482342"/>
              <a:gd name="connsiteX56" fmla="*/ 9664242 w 12192000"/>
              <a:gd name="connsiteY56" fmla="*/ 1622075 h 3482342"/>
              <a:gd name="connsiteX57" fmla="*/ 9579195 w 12192000"/>
              <a:gd name="connsiteY57" fmla="*/ 1648017 h 3482342"/>
              <a:gd name="connsiteX58" fmla="*/ 9433652 w 12192000"/>
              <a:gd name="connsiteY58" fmla="*/ 1681174 h 3482342"/>
              <a:gd name="connsiteX59" fmla="*/ 9403775 w 12192000"/>
              <a:gd name="connsiteY59" fmla="*/ 1690403 h 3482342"/>
              <a:gd name="connsiteX60" fmla="*/ 9382503 w 12192000"/>
              <a:gd name="connsiteY60" fmla="*/ 1706957 h 3482342"/>
              <a:gd name="connsiteX61" fmla="*/ 9381410 w 12192000"/>
              <a:gd name="connsiteY61" fmla="*/ 1718312 h 3482342"/>
              <a:gd name="connsiteX62" fmla="*/ 9365685 w 12192000"/>
              <a:gd name="connsiteY62" fmla="*/ 1724772 h 3482342"/>
              <a:gd name="connsiteX63" fmla="*/ 9278020 w 12192000"/>
              <a:gd name="connsiteY63" fmla="*/ 1741161 h 3482342"/>
              <a:gd name="connsiteX64" fmla="*/ 9217145 w 12192000"/>
              <a:gd name="connsiteY64" fmla="*/ 1771195 h 3482342"/>
              <a:gd name="connsiteX65" fmla="*/ 8955875 w 12192000"/>
              <a:gd name="connsiteY65" fmla="*/ 1796806 h 3482342"/>
              <a:gd name="connsiteX66" fmla="*/ 8648415 w 12192000"/>
              <a:gd name="connsiteY66" fmla="*/ 1878623 h 3482342"/>
              <a:gd name="connsiteX67" fmla="*/ 8538519 w 12192000"/>
              <a:gd name="connsiteY67" fmla="*/ 1894114 h 3482342"/>
              <a:gd name="connsiteX68" fmla="*/ 8495949 w 12192000"/>
              <a:gd name="connsiteY68" fmla="*/ 1902425 h 3482342"/>
              <a:gd name="connsiteX69" fmla="*/ 8236214 w 12192000"/>
              <a:gd name="connsiteY69" fmla="*/ 1909725 h 3482342"/>
              <a:gd name="connsiteX70" fmla="*/ 8132104 w 12192000"/>
              <a:gd name="connsiteY70" fmla="*/ 1895727 h 3482342"/>
              <a:gd name="connsiteX71" fmla="*/ 7918078 w 12192000"/>
              <a:gd name="connsiteY71" fmla="*/ 1862668 h 3482342"/>
              <a:gd name="connsiteX72" fmla="*/ 7817899 w 12192000"/>
              <a:gd name="connsiteY72" fmla="*/ 1862176 h 3482342"/>
              <a:gd name="connsiteX73" fmla="*/ 7768994 w 12192000"/>
              <a:gd name="connsiteY73" fmla="*/ 1855721 h 3482342"/>
              <a:gd name="connsiteX74" fmla="*/ 7618027 w 12192000"/>
              <a:gd name="connsiteY74" fmla="*/ 1830959 h 3482342"/>
              <a:gd name="connsiteX75" fmla="*/ 7449425 w 12192000"/>
              <a:gd name="connsiteY75" fmla="*/ 1810910 h 3482342"/>
              <a:gd name="connsiteX76" fmla="*/ 7342915 w 12192000"/>
              <a:gd name="connsiteY76" fmla="*/ 1819827 h 3482342"/>
              <a:gd name="connsiteX77" fmla="*/ 7255191 w 12192000"/>
              <a:gd name="connsiteY77" fmla="*/ 1834354 h 3482342"/>
              <a:gd name="connsiteX78" fmla="*/ 7131205 w 12192000"/>
              <a:gd name="connsiteY78" fmla="*/ 1845557 h 3482342"/>
              <a:gd name="connsiteX79" fmla="*/ 6941837 w 12192000"/>
              <a:gd name="connsiteY79" fmla="*/ 1840640 h 3482342"/>
              <a:gd name="connsiteX80" fmla="*/ 6837145 w 12192000"/>
              <a:gd name="connsiteY80" fmla="*/ 1870724 h 3482342"/>
              <a:gd name="connsiteX81" fmla="*/ 6753991 w 12192000"/>
              <a:gd name="connsiteY81" fmla="*/ 1860969 h 3482342"/>
              <a:gd name="connsiteX82" fmla="*/ 6727754 w 12192000"/>
              <a:gd name="connsiteY82" fmla="*/ 1882372 h 3482342"/>
              <a:gd name="connsiteX83" fmla="*/ 6723371 w 12192000"/>
              <a:gd name="connsiteY83" fmla="*/ 1886494 h 3482342"/>
              <a:gd name="connsiteX84" fmla="*/ 6702779 w 12192000"/>
              <a:gd name="connsiteY84" fmla="*/ 1893601 h 3482342"/>
              <a:gd name="connsiteX85" fmla="*/ 6686657 w 12192000"/>
              <a:gd name="connsiteY85" fmla="*/ 1907344 h 3482342"/>
              <a:gd name="connsiteX86" fmla="*/ 6651330 w 12192000"/>
              <a:gd name="connsiteY86" fmla="*/ 1922921 h 3482342"/>
              <a:gd name="connsiteX87" fmla="*/ 6622958 w 12192000"/>
              <a:gd name="connsiteY87" fmla="*/ 1936255 h 3482342"/>
              <a:gd name="connsiteX88" fmla="*/ 6522602 w 12192000"/>
              <a:gd name="connsiteY88" fmla="*/ 1954133 h 3482342"/>
              <a:gd name="connsiteX89" fmla="*/ 6444344 w 12192000"/>
              <a:gd name="connsiteY89" fmla="*/ 1969663 h 3482342"/>
              <a:gd name="connsiteX90" fmla="*/ 6409626 w 12192000"/>
              <a:gd name="connsiteY90" fmla="*/ 1978846 h 3482342"/>
              <a:gd name="connsiteX91" fmla="*/ 6333446 w 12192000"/>
              <a:gd name="connsiteY91" fmla="*/ 1997163 h 3482342"/>
              <a:gd name="connsiteX92" fmla="*/ 6294933 w 12192000"/>
              <a:gd name="connsiteY92" fmla="*/ 2019412 h 3482342"/>
              <a:gd name="connsiteX93" fmla="*/ 6238719 w 12192000"/>
              <a:gd name="connsiteY93" fmla="*/ 2042547 h 3482342"/>
              <a:gd name="connsiteX94" fmla="*/ 6187205 w 12192000"/>
              <a:gd name="connsiteY94" fmla="*/ 2060048 h 3482342"/>
              <a:gd name="connsiteX95" fmla="*/ 6138780 w 12192000"/>
              <a:gd name="connsiteY95" fmla="*/ 2081918 h 3482342"/>
              <a:gd name="connsiteX96" fmla="*/ 6120125 w 12192000"/>
              <a:gd name="connsiteY96" fmla="*/ 2109475 h 3482342"/>
              <a:gd name="connsiteX97" fmla="*/ 6056576 w 12192000"/>
              <a:gd name="connsiteY97" fmla="*/ 2120066 h 3482342"/>
              <a:gd name="connsiteX98" fmla="*/ 5993794 w 12192000"/>
              <a:gd name="connsiteY98" fmla="*/ 2122569 h 3482342"/>
              <a:gd name="connsiteX99" fmla="*/ 5943601 w 12192000"/>
              <a:gd name="connsiteY99" fmla="*/ 2137719 h 3482342"/>
              <a:gd name="connsiteX100" fmla="*/ 5898141 w 12192000"/>
              <a:gd name="connsiteY100" fmla="*/ 2144806 h 3482342"/>
              <a:gd name="connsiteX101" fmla="*/ 5855337 w 12192000"/>
              <a:gd name="connsiteY101" fmla="*/ 2137719 h 3482342"/>
              <a:gd name="connsiteX102" fmla="*/ 5817682 w 12192000"/>
              <a:gd name="connsiteY102" fmla="*/ 2157358 h 3482342"/>
              <a:gd name="connsiteX103" fmla="*/ 5735300 w 12192000"/>
              <a:gd name="connsiteY103" fmla="*/ 2158902 h 3482342"/>
              <a:gd name="connsiteX104" fmla="*/ 5591469 w 12192000"/>
              <a:gd name="connsiteY104" fmla="*/ 2178389 h 3482342"/>
              <a:gd name="connsiteX105" fmla="*/ 5505818 w 12192000"/>
              <a:gd name="connsiteY105" fmla="*/ 2194207 h 3482342"/>
              <a:gd name="connsiteX106" fmla="*/ 5452860 w 12192000"/>
              <a:gd name="connsiteY106" fmla="*/ 2180085 h 3482342"/>
              <a:gd name="connsiteX107" fmla="*/ 5414282 w 12192000"/>
              <a:gd name="connsiteY107" fmla="*/ 2183070 h 3482342"/>
              <a:gd name="connsiteX108" fmla="*/ 5368369 w 12192000"/>
              <a:gd name="connsiteY108" fmla="*/ 2204272 h 3482342"/>
              <a:gd name="connsiteX109" fmla="*/ 5336354 w 12192000"/>
              <a:gd name="connsiteY109" fmla="*/ 2218920 h 3482342"/>
              <a:gd name="connsiteX110" fmla="*/ 5291263 w 12192000"/>
              <a:gd name="connsiteY110" fmla="*/ 2239182 h 3482342"/>
              <a:gd name="connsiteX111" fmla="*/ 5255152 w 12192000"/>
              <a:gd name="connsiteY111" fmla="*/ 2247164 h 3482342"/>
              <a:gd name="connsiteX112" fmla="*/ 5233796 w 12192000"/>
              <a:gd name="connsiteY112" fmla="*/ 2268260 h 3482342"/>
              <a:gd name="connsiteX113" fmla="*/ 5212786 w 12192000"/>
              <a:gd name="connsiteY113" fmla="*/ 2296592 h 3482342"/>
              <a:gd name="connsiteX114" fmla="*/ 5173523 w 12192000"/>
              <a:gd name="connsiteY114" fmla="*/ 2309057 h 3482342"/>
              <a:gd name="connsiteX115" fmla="*/ 5123830 w 12192000"/>
              <a:gd name="connsiteY115" fmla="*/ 2307070 h 3482342"/>
              <a:gd name="connsiteX116" fmla="*/ 5065426 w 12192000"/>
              <a:gd name="connsiteY116" fmla="*/ 2324076 h 3482342"/>
              <a:gd name="connsiteX117" fmla="*/ 4975908 w 12192000"/>
              <a:gd name="connsiteY117" fmla="*/ 2364128 h 3482342"/>
              <a:gd name="connsiteX118" fmla="*/ 4913723 w 12192000"/>
              <a:gd name="connsiteY118" fmla="*/ 2385265 h 3482342"/>
              <a:gd name="connsiteX119" fmla="*/ 4746485 w 12192000"/>
              <a:gd name="connsiteY119" fmla="*/ 2451769 h 3482342"/>
              <a:gd name="connsiteX120" fmla="*/ 4681588 w 12192000"/>
              <a:gd name="connsiteY120" fmla="*/ 2467494 h 3482342"/>
              <a:gd name="connsiteX121" fmla="*/ 1783655 w 12192000"/>
              <a:gd name="connsiteY121" fmla="*/ 3163860 h 3482342"/>
              <a:gd name="connsiteX122" fmla="*/ 1325955 w 12192000"/>
              <a:gd name="connsiteY122" fmla="*/ 3176692 h 3482342"/>
              <a:gd name="connsiteX123" fmla="*/ 1190384 w 12192000"/>
              <a:gd name="connsiteY123" fmla="*/ 3203504 h 3482342"/>
              <a:gd name="connsiteX124" fmla="*/ 1094537 w 12192000"/>
              <a:gd name="connsiteY124" fmla="*/ 3229469 h 3482342"/>
              <a:gd name="connsiteX125" fmla="*/ 779276 w 12192000"/>
              <a:gd name="connsiteY125" fmla="*/ 3327290 h 3482342"/>
              <a:gd name="connsiteX126" fmla="*/ 600378 w 12192000"/>
              <a:gd name="connsiteY126" fmla="*/ 3335250 h 3482342"/>
              <a:gd name="connsiteX127" fmla="*/ 493457 w 12192000"/>
              <a:gd name="connsiteY127" fmla="*/ 3365044 h 3482342"/>
              <a:gd name="connsiteX128" fmla="*/ 349402 w 12192000"/>
              <a:gd name="connsiteY128" fmla="*/ 3380897 h 3482342"/>
              <a:gd name="connsiteX129" fmla="*/ 192183 w 12192000"/>
              <a:gd name="connsiteY129" fmla="*/ 3460075 h 3482342"/>
              <a:gd name="connsiteX130" fmla="*/ 46713 w 12192000"/>
              <a:gd name="connsiteY130" fmla="*/ 3462986 h 3482342"/>
              <a:gd name="connsiteX131" fmla="*/ 2765 w 12192000"/>
              <a:gd name="connsiteY131" fmla="*/ 3480770 h 3482342"/>
              <a:gd name="connsiteX132" fmla="*/ 0 w 12192000"/>
              <a:gd name="connsiteY132" fmla="*/ 3482342 h 3482342"/>
              <a:gd name="connsiteX133" fmla="*/ 0 w 12192000"/>
              <a:gd name="connsiteY133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405286 w 12192000"/>
              <a:gd name="connsiteY16" fmla="*/ 849086 h 3482342"/>
              <a:gd name="connsiteX17" fmla="*/ 11338523 w 12192000"/>
              <a:gd name="connsiteY17" fmla="*/ 852810 h 3482342"/>
              <a:gd name="connsiteX18" fmla="*/ 11313493 w 12192000"/>
              <a:gd name="connsiteY18" fmla="*/ 880860 h 3482342"/>
              <a:gd name="connsiteX19" fmla="*/ 11228040 w 12192000"/>
              <a:gd name="connsiteY19" fmla="*/ 958953 h 3482342"/>
              <a:gd name="connsiteX20" fmla="*/ 11196987 w 12192000"/>
              <a:gd name="connsiteY20" fmla="*/ 1000897 h 3482342"/>
              <a:gd name="connsiteX21" fmla="*/ 11193568 w 12192000"/>
              <a:gd name="connsiteY21" fmla="*/ 1039464 h 3482342"/>
              <a:gd name="connsiteX22" fmla="*/ 11175804 w 12192000"/>
              <a:gd name="connsiteY22" fmla="*/ 1067977 h 3482342"/>
              <a:gd name="connsiteX23" fmla="*/ 11133438 w 12192000"/>
              <a:gd name="connsiteY23" fmla="*/ 1106812 h 3482342"/>
              <a:gd name="connsiteX24" fmla="*/ 11120819 w 12192000"/>
              <a:gd name="connsiteY24" fmla="*/ 1126133 h 3482342"/>
              <a:gd name="connsiteX25" fmla="*/ 11028687 w 12192000"/>
              <a:gd name="connsiteY25" fmla="*/ 1199018 h 3482342"/>
              <a:gd name="connsiteX26" fmla="*/ 10974565 w 12192000"/>
              <a:gd name="connsiteY26" fmla="*/ 1226849 h 3482342"/>
              <a:gd name="connsiteX27" fmla="*/ 10960443 w 12192000"/>
              <a:gd name="connsiteY27" fmla="*/ 1244502 h 3482342"/>
              <a:gd name="connsiteX28" fmla="*/ 10879242 w 12192000"/>
              <a:gd name="connsiteY28" fmla="*/ 1269215 h 3482342"/>
              <a:gd name="connsiteX29" fmla="*/ 10850998 w 12192000"/>
              <a:gd name="connsiteY29" fmla="*/ 1269215 h 3482342"/>
              <a:gd name="connsiteX30" fmla="*/ 10815658 w 12192000"/>
              <a:gd name="connsiteY30" fmla="*/ 1287849 h 3482342"/>
              <a:gd name="connsiteX31" fmla="*/ 10723900 w 12192000"/>
              <a:gd name="connsiteY31" fmla="*/ 1318642 h 3482342"/>
              <a:gd name="connsiteX32" fmla="*/ 10699186 w 12192000"/>
              <a:gd name="connsiteY32" fmla="*/ 1322173 h 3482342"/>
              <a:gd name="connsiteX33" fmla="*/ 10679906 w 12192000"/>
              <a:gd name="connsiteY33" fmla="*/ 1332049 h 3482342"/>
              <a:gd name="connsiteX34" fmla="*/ 10639834 w 12192000"/>
              <a:gd name="connsiteY34" fmla="*/ 1324989 h 3482342"/>
              <a:gd name="connsiteX35" fmla="*/ 10603863 w 12192000"/>
              <a:gd name="connsiteY35" fmla="*/ 1346886 h 3482342"/>
              <a:gd name="connsiteX36" fmla="*/ 10573203 w 12192000"/>
              <a:gd name="connsiteY36" fmla="*/ 1351996 h 3482342"/>
              <a:gd name="connsiteX37" fmla="*/ 10547375 w 12192000"/>
              <a:gd name="connsiteY37" fmla="*/ 1375130 h 3482342"/>
              <a:gd name="connsiteX38" fmla="*/ 10513263 w 12192000"/>
              <a:gd name="connsiteY38" fmla="*/ 1371939 h 3482342"/>
              <a:gd name="connsiteX39" fmla="*/ 10487356 w 12192000"/>
              <a:gd name="connsiteY39" fmla="*/ 1385722 h 3482342"/>
              <a:gd name="connsiteX40" fmla="*/ 10464012 w 12192000"/>
              <a:gd name="connsiteY40" fmla="*/ 1391778 h 3482342"/>
              <a:gd name="connsiteX41" fmla="*/ 10405409 w 12192000"/>
              <a:gd name="connsiteY41" fmla="*/ 1422789 h 3482342"/>
              <a:gd name="connsiteX42" fmla="*/ 10370530 w 12192000"/>
              <a:gd name="connsiteY42" fmla="*/ 1441596 h 3482342"/>
              <a:gd name="connsiteX43" fmla="*/ 10300239 w 12192000"/>
              <a:gd name="connsiteY43" fmla="*/ 1456332 h 3482342"/>
              <a:gd name="connsiteX44" fmla="*/ 10264922 w 12192000"/>
              <a:gd name="connsiteY44" fmla="*/ 1472107 h 3482342"/>
              <a:gd name="connsiteX45" fmla="*/ 10229629 w 12192000"/>
              <a:gd name="connsiteY45" fmla="*/ 1470454 h 3482342"/>
              <a:gd name="connsiteX46" fmla="*/ 10201385 w 12192000"/>
              <a:gd name="connsiteY46" fmla="*/ 1477515 h 3482342"/>
              <a:gd name="connsiteX47" fmla="*/ 10151958 w 12192000"/>
              <a:gd name="connsiteY47" fmla="*/ 1477515 h 3482342"/>
              <a:gd name="connsiteX48" fmla="*/ 10120184 w 12192000"/>
              <a:gd name="connsiteY48" fmla="*/ 1466924 h 3482342"/>
              <a:gd name="connsiteX49" fmla="*/ 10081348 w 12192000"/>
              <a:gd name="connsiteY49" fmla="*/ 1481046 h 3482342"/>
              <a:gd name="connsiteX50" fmla="*/ 10058690 w 12192000"/>
              <a:gd name="connsiteY50" fmla="*/ 1474888 h 3482342"/>
              <a:gd name="connsiteX51" fmla="*/ 10004424 w 12192000"/>
              <a:gd name="connsiteY51" fmla="*/ 1489801 h 3482342"/>
              <a:gd name="connsiteX52" fmla="*/ 9999951 w 12192000"/>
              <a:gd name="connsiteY52" fmla="*/ 1499127 h 3482342"/>
              <a:gd name="connsiteX53" fmla="*/ 9845462 w 12192000"/>
              <a:gd name="connsiteY53" fmla="*/ 1548192 h 3482342"/>
              <a:gd name="connsiteX54" fmla="*/ 9736156 w 12192000"/>
              <a:gd name="connsiteY54" fmla="*/ 1581928 h 3482342"/>
              <a:gd name="connsiteX55" fmla="*/ 9693355 w 12192000"/>
              <a:gd name="connsiteY55" fmla="*/ 1602632 h 3482342"/>
              <a:gd name="connsiteX56" fmla="*/ 9664242 w 12192000"/>
              <a:gd name="connsiteY56" fmla="*/ 1622075 h 3482342"/>
              <a:gd name="connsiteX57" fmla="*/ 9579195 w 12192000"/>
              <a:gd name="connsiteY57" fmla="*/ 1648017 h 3482342"/>
              <a:gd name="connsiteX58" fmla="*/ 9433652 w 12192000"/>
              <a:gd name="connsiteY58" fmla="*/ 1681174 h 3482342"/>
              <a:gd name="connsiteX59" fmla="*/ 9403775 w 12192000"/>
              <a:gd name="connsiteY59" fmla="*/ 1690403 h 3482342"/>
              <a:gd name="connsiteX60" fmla="*/ 9382503 w 12192000"/>
              <a:gd name="connsiteY60" fmla="*/ 1706957 h 3482342"/>
              <a:gd name="connsiteX61" fmla="*/ 9381410 w 12192000"/>
              <a:gd name="connsiteY61" fmla="*/ 1718312 h 3482342"/>
              <a:gd name="connsiteX62" fmla="*/ 9365685 w 12192000"/>
              <a:gd name="connsiteY62" fmla="*/ 1724772 h 3482342"/>
              <a:gd name="connsiteX63" fmla="*/ 9278020 w 12192000"/>
              <a:gd name="connsiteY63" fmla="*/ 1741161 h 3482342"/>
              <a:gd name="connsiteX64" fmla="*/ 9217145 w 12192000"/>
              <a:gd name="connsiteY64" fmla="*/ 1771195 h 3482342"/>
              <a:gd name="connsiteX65" fmla="*/ 8955875 w 12192000"/>
              <a:gd name="connsiteY65" fmla="*/ 1796806 h 3482342"/>
              <a:gd name="connsiteX66" fmla="*/ 8648415 w 12192000"/>
              <a:gd name="connsiteY66" fmla="*/ 1878623 h 3482342"/>
              <a:gd name="connsiteX67" fmla="*/ 8538519 w 12192000"/>
              <a:gd name="connsiteY67" fmla="*/ 1894114 h 3482342"/>
              <a:gd name="connsiteX68" fmla="*/ 8495949 w 12192000"/>
              <a:gd name="connsiteY68" fmla="*/ 1902425 h 3482342"/>
              <a:gd name="connsiteX69" fmla="*/ 8236214 w 12192000"/>
              <a:gd name="connsiteY69" fmla="*/ 1909725 h 3482342"/>
              <a:gd name="connsiteX70" fmla="*/ 8132104 w 12192000"/>
              <a:gd name="connsiteY70" fmla="*/ 1895727 h 3482342"/>
              <a:gd name="connsiteX71" fmla="*/ 7918078 w 12192000"/>
              <a:gd name="connsiteY71" fmla="*/ 1862668 h 3482342"/>
              <a:gd name="connsiteX72" fmla="*/ 7817899 w 12192000"/>
              <a:gd name="connsiteY72" fmla="*/ 1862176 h 3482342"/>
              <a:gd name="connsiteX73" fmla="*/ 7768994 w 12192000"/>
              <a:gd name="connsiteY73" fmla="*/ 1855721 h 3482342"/>
              <a:gd name="connsiteX74" fmla="*/ 7618027 w 12192000"/>
              <a:gd name="connsiteY74" fmla="*/ 1830959 h 3482342"/>
              <a:gd name="connsiteX75" fmla="*/ 7449425 w 12192000"/>
              <a:gd name="connsiteY75" fmla="*/ 1810910 h 3482342"/>
              <a:gd name="connsiteX76" fmla="*/ 7342915 w 12192000"/>
              <a:gd name="connsiteY76" fmla="*/ 1819827 h 3482342"/>
              <a:gd name="connsiteX77" fmla="*/ 7255191 w 12192000"/>
              <a:gd name="connsiteY77" fmla="*/ 1834354 h 3482342"/>
              <a:gd name="connsiteX78" fmla="*/ 7131205 w 12192000"/>
              <a:gd name="connsiteY78" fmla="*/ 1845557 h 3482342"/>
              <a:gd name="connsiteX79" fmla="*/ 6941837 w 12192000"/>
              <a:gd name="connsiteY79" fmla="*/ 1840640 h 3482342"/>
              <a:gd name="connsiteX80" fmla="*/ 6837145 w 12192000"/>
              <a:gd name="connsiteY80" fmla="*/ 1870724 h 3482342"/>
              <a:gd name="connsiteX81" fmla="*/ 6753991 w 12192000"/>
              <a:gd name="connsiteY81" fmla="*/ 1860969 h 3482342"/>
              <a:gd name="connsiteX82" fmla="*/ 6727754 w 12192000"/>
              <a:gd name="connsiteY82" fmla="*/ 1882372 h 3482342"/>
              <a:gd name="connsiteX83" fmla="*/ 6723371 w 12192000"/>
              <a:gd name="connsiteY83" fmla="*/ 1886494 h 3482342"/>
              <a:gd name="connsiteX84" fmla="*/ 6702779 w 12192000"/>
              <a:gd name="connsiteY84" fmla="*/ 1893601 h 3482342"/>
              <a:gd name="connsiteX85" fmla="*/ 6686657 w 12192000"/>
              <a:gd name="connsiteY85" fmla="*/ 1907344 h 3482342"/>
              <a:gd name="connsiteX86" fmla="*/ 6651330 w 12192000"/>
              <a:gd name="connsiteY86" fmla="*/ 1922921 h 3482342"/>
              <a:gd name="connsiteX87" fmla="*/ 6622958 w 12192000"/>
              <a:gd name="connsiteY87" fmla="*/ 1936255 h 3482342"/>
              <a:gd name="connsiteX88" fmla="*/ 6522602 w 12192000"/>
              <a:gd name="connsiteY88" fmla="*/ 1954133 h 3482342"/>
              <a:gd name="connsiteX89" fmla="*/ 6444344 w 12192000"/>
              <a:gd name="connsiteY89" fmla="*/ 1969663 h 3482342"/>
              <a:gd name="connsiteX90" fmla="*/ 6409626 w 12192000"/>
              <a:gd name="connsiteY90" fmla="*/ 1978846 h 3482342"/>
              <a:gd name="connsiteX91" fmla="*/ 6333446 w 12192000"/>
              <a:gd name="connsiteY91" fmla="*/ 1997163 h 3482342"/>
              <a:gd name="connsiteX92" fmla="*/ 6294933 w 12192000"/>
              <a:gd name="connsiteY92" fmla="*/ 2019412 h 3482342"/>
              <a:gd name="connsiteX93" fmla="*/ 6238719 w 12192000"/>
              <a:gd name="connsiteY93" fmla="*/ 2042547 h 3482342"/>
              <a:gd name="connsiteX94" fmla="*/ 6187205 w 12192000"/>
              <a:gd name="connsiteY94" fmla="*/ 2060048 h 3482342"/>
              <a:gd name="connsiteX95" fmla="*/ 6138780 w 12192000"/>
              <a:gd name="connsiteY95" fmla="*/ 2081918 h 3482342"/>
              <a:gd name="connsiteX96" fmla="*/ 6120125 w 12192000"/>
              <a:gd name="connsiteY96" fmla="*/ 2109475 h 3482342"/>
              <a:gd name="connsiteX97" fmla="*/ 6056576 w 12192000"/>
              <a:gd name="connsiteY97" fmla="*/ 2120066 h 3482342"/>
              <a:gd name="connsiteX98" fmla="*/ 5993794 w 12192000"/>
              <a:gd name="connsiteY98" fmla="*/ 2122569 h 3482342"/>
              <a:gd name="connsiteX99" fmla="*/ 5943601 w 12192000"/>
              <a:gd name="connsiteY99" fmla="*/ 2137719 h 3482342"/>
              <a:gd name="connsiteX100" fmla="*/ 5898141 w 12192000"/>
              <a:gd name="connsiteY100" fmla="*/ 2144806 h 3482342"/>
              <a:gd name="connsiteX101" fmla="*/ 5855337 w 12192000"/>
              <a:gd name="connsiteY101" fmla="*/ 2137719 h 3482342"/>
              <a:gd name="connsiteX102" fmla="*/ 5817682 w 12192000"/>
              <a:gd name="connsiteY102" fmla="*/ 2157358 h 3482342"/>
              <a:gd name="connsiteX103" fmla="*/ 5735300 w 12192000"/>
              <a:gd name="connsiteY103" fmla="*/ 2158902 h 3482342"/>
              <a:gd name="connsiteX104" fmla="*/ 5591469 w 12192000"/>
              <a:gd name="connsiteY104" fmla="*/ 2178389 h 3482342"/>
              <a:gd name="connsiteX105" fmla="*/ 5505818 w 12192000"/>
              <a:gd name="connsiteY105" fmla="*/ 2194207 h 3482342"/>
              <a:gd name="connsiteX106" fmla="*/ 5452860 w 12192000"/>
              <a:gd name="connsiteY106" fmla="*/ 2180085 h 3482342"/>
              <a:gd name="connsiteX107" fmla="*/ 5414282 w 12192000"/>
              <a:gd name="connsiteY107" fmla="*/ 2183070 h 3482342"/>
              <a:gd name="connsiteX108" fmla="*/ 5368369 w 12192000"/>
              <a:gd name="connsiteY108" fmla="*/ 2204272 h 3482342"/>
              <a:gd name="connsiteX109" fmla="*/ 5336354 w 12192000"/>
              <a:gd name="connsiteY109" fmla="*/ 2218920 h 3482342"/>
              <a:gd name="connsiteX110" fmla="*/ 5291263 w 12192000"/>
              <a:gd name="connsiteY110" fmla="*/ 2239182 h 3482342"/>
              <a:gd name="connsiteX111" fmla="*/ 5255152 w 12192000"/>
              <a:gd name="connsiteY111" fmla="*/ 2247164 h 3482342"/>
              <a:gd name="connsiteX112" fmla="*/ 5233796 w 12192000"/>
              <a:gd name="connsiteY112" fmla="*/ 2268260 h 3482342"/>
              <a:gd name="connsiteX113" fmla="*/ 5212786 w 12192000"/>
              <a:gd name="connsiteY113" fmla="*/ 2296592 h 3482342"/>
              <a:gd name="connsiteX114" fmla="*/ 5173523 w 12192000"/>
              <a:gd name="connsiteY114" fmla="*/ 2309057 h 3482342"/>
              <a:gd name="connsiteX115" fmla="*/ 5123830 w 12192000"/>
              <a:gd name="connsiteY115" fmla="*/ 2307070 h 3482342"/>
              <a:gd name="connsiteX116" fmla="*/ 5065426 w 12192000"/>
              <a:gd name="connsiteY116" fmla="*/ 2324076 h 3482342"/>
              <a:gd name="connsiteX117" fmla="*/ 4975908 w 12192000"/>
              <a:gd name="connsiteY117" fmla="*/ 2364128 h 3482342"/>
              <a:gd name="connsiteX118" fmla="*/ 4913723 w 12192000"/>
              <a:gd name="connsiteY118" fmla="*/ 2385265 h 3482342"/>
              <a:gd name="connsiteX119" fmla="*/ 4746485 w 12192000"/>
              <a:gd name="connsiteY119" fmla="*/ 2451769 h 3482342"/>
              <a:gd name="connsiteX120" fmla="*/ 4681588 w 12192000"/>
              <a:gd name="connsiteY120" fmla="*/ 2467494 h 3482342"/>
              <a:gd name="connsiteX121" fmla="*/ 1783655 w 12192000"/>
              <a:gd name="connsiteY121" fmla="*/ 3163860 h 3482342"/>
              <a:gd name="connsiteX122" fmla="*/ 1325955 w 12192000"/>
              <a:gd name="connsiteY122" fmla="*/ 3176692 h 3482342"/>
              <a:gd name="connsiteX123" fmla="*/ 1190384 w 12192000"/>
              <a:gd name="connsiteY123" fmla="*/ 3203504 h 3482342"/>
              <a:gd name="connsiteX124" fmla="*/ 1094537 w 12192000"/>
              <a:gd name="connsiteY124" fmla="*/ 3229469 h 3482342"/>
              <a:gd name="connsiteX125" fmla="*/ 779276 w 12192000"/>
              <a:gd name="connsiteY125" fmla="*/ 3327290 h 3482342"/>
              <a:gd name="connsiteX126" fmla="*/ 600378 w 12192000"/>
              <a:gd name="connsiteY126" fmla="*/ 3335250 h 3482342"/>
              <a:gd name="connsiteX127" fmla="*/ 493457 w 12192000"/>
              <a:gd name="connsiteY127" fmla="*/ 3365044 h 3482342"/>
              <a:gd name="connsiteX128" fmla="*/ 349402 w 12192000"/>
              <a:gd name="connsiteY128" fmla="*/ 3380897 h 3482342"/>
              <a:gd name="connsiteX129" fmla="*/ 192183 w 12192000"/>
              <a:gd name="connsiteY129" fmla="*/ 3460075 h 3482342"/>
              <a:gd name="connsiteX130" fmla="*/ 46713 w 12192000"/>
              <a:gd name="connsiteY130" fmla="*/ 3462986 h 3482342"/>
              <a:gd name="connsiteX131" fmla="*/ 2765 w 12192000"/>
              <a:gd name="connsiteY131" fmla="*/ 3480770 h 3482342"/>
              <a:gd name="connsiteX132" fmla="*/ 0 w 12192000"/>
              <a:gd name="connsiteY132" fmla="*/ 3482342 h 3482342"/>
              <a:gd name="connsiteX133" fmla="*/ 0 w 12192000"/>
              <a:gd name="connsiteY133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405286 w 12192000"/>
              <a:gd name="connsiteY16" fmla="*/ 849086 h 3482342"/>
              <a:gd name="connsiteX17" fmla="*/ 11338523 w 12192000"/>
              <a:gd name="connsiteY17" fmla="*/ 852810 h 3482342"/>
              <a:gd name="connsiteX18" fmla="*/ 11313493 w 12192000"/>
              <a:gd name="connsiteY18" fmla="*/ 880860 h 3482342"/>
              <a:gd name="connsiteX19" fmla="*/ 11228040 w 12192000"/>
              <a:gd name="connsiteY19" fmla="*/ 958953 h 3482342"/>
              <a:gd name="connsiteX20" fmla="*/ 11196987 w 12192000"/>
              <a:gd name="connsiteY20" fmla="*/ 1000897 h 3482342"/>
              <a:gd name="connsiteX21" fmla="*/ 11193568 w 12192000"/>
              <a:gd name="connsiteY21" fmla="*/ 1039464 h 3482342"/>
              <a:gd name="connsiteX22" fmla="*/ 11175804 w 12192000"/>
              <a:gd name="connsiteY22" fmla="*/ 1067977 h 3482342"/>
              <a:gd name="connsiteX23" fmla="*/ 11133438 w 12192000"/>
              <a:gd name="connsiteY23" fmla="*/ 1106812 h 3482342"/>
              <a:gd name="connsiteX24" fmla="*/ 11120819 w 12192000"/>
              <a:gd name="connsiteY24" fmla="*/ 1126133 h 3482342"/>
              <a:gd name="connsiteX25" fmla="*/ 11028687 w 12192000"/>
              <a:gd name="connsiteY25" fmla="*/ 1199018 h 3482342"/>
              <a:gd name="connsiteX26" fmla="*/ 10974565 w 12192000"/>
              <a:gd name="connsiteY26" fmla="*/ 1226849 h 3482342"/>
              <a:gd name="connsiteX27" fmla="*/ 10960443 w 12192000"/>
              <a:gd name="connsiteY27" fmla="*/ 1244502 h 3482342"/>
              <a:gd name="connsiteX28" fmla="*/ 10879242 w 12192000"/>
              <a:gd name="connsiteY28" fmla="*/ 1269215 h 3482342"/>
              <a:gd name="connsiteX29" fmla="*/ 10850998 w 12192000"/>
              <a:gd name="connsiteY29" fmla="*/ 1269215 h 3482342"/>
              <a:gd name="connsiteX30" fmla="*/ 10815658 w 12192000"/>
              <a:gd name="connsiteY30" fmla="*/ 1287849 h 3482342"/>
              <a:gd name="connsiteX31" fmla="*/ 10723900 w 12192000"/>
              <a:gd name="connsiteY31" fmla="*/ 1318642 h 3482342"/>
              <a:gd name="connsiteX32" fmla="*/ 10699186 w 12192000"/>
              <a:gd name="connsiteY32" fmla="*/ 1322173 h 3482342"/>
              <a:gd name="connsiteX33" fmla="*/ 10679906 w 12192000"/>
              <a:gd name="connsiteY33" fmla="*/ 1332049 h 3482342"/>
              <a:gd name="connsiteX34" fmla="*/ 10639834 w 12192000"/>
              <a:gd name="connsiteY34" fmla="*/ 1324989 h 3482342"/>
              <a:gd name="connsiteX35" fmla="*/ 10603863 w 12192000"/>
              <a:gd name="connsiteY35" fmla="*/ 1346886 h 3482342"/>
              <a:gd name="connsiteX36" fmla="*/ 10573203 w 12192000"/>
              <a:gd name="connsiteY36" fmla="*/ 1351996 h 3482342"/>
              <a:gd name="connsiteX37" fmla="*/ 10547375 w 12192000"/>
              <a:gd name="connsiteY37" fmla="*/ 1375130 h 3482342"/>
              <a:gd name="connsiteX38" fmla="*/ 10513263 w 12192000"/>
              <a:gd name="connsiteY38" fmla="*/ 1371939 h 3482342"/>
              <a:gd name="connsiteX39" fmla="*/ 10487356 w 12192000"/>
              <a:gd name="connsiteY39" fmla="*/ 1385722 h 3482342"/>
              <a:gd name="connsiteX40" fmla="*/ 10464012 w 12192000"/>
              <a:gd name="connsiteY40" fmla="*/ 1391778 h 3482342"/>
              <a:gd name="connsiteX41" fmla="*/ 10405409 w 12192000"/>
              <a:gd name="connsiteY41" fmla="*/ 1422789 h 3482342"/>
              <a:gd name="connsiteX42" fmla="*/ 10370530 w 12192000"/>
              <a:gd name="connsiteY42" fmla="*/ 1441596 h 3482342"/>
              <a:gd name="connsiteX43" fmla="*/ 10300239 w 12192000"/>
              <a:gd name="connsiteY43" fmla="*/ 1456332 h 3482342"/>
              <a:gd name="connsiteX44" fmla="*/ 10264922 w 12192000"/>
              <a:gd name="connsiteY44" fmla="*/ 1472107 h 3482342"/>
              <a:gd name="connsiteX45" fmla="*/ 10229629 w 12192000"/>
              <a:gd name="connsiteY45" fmla="*/ 1470454 h 3482342"/>
              <a:gd name="connsiteX46" fmla="*/ 10201385 w 12192000"/>
              <a:gd name="connsiteY46" fmla="*/ 1477515 h 3482342"/>
              <a:gd name="connsiteX47" fmla="*/ 10151958 w 12192000"/>
              <a:gd name="connsiteY47" fmla="*/ 1477515 h 3482342"/>
              <a:gd name="connsiteX48" fmla="*/ 10120184 w 12192000"/>
              <a:gd name="connsiteY48" fmla="*/ 1466924 h 3482342"/>
              <a:gd name="connsiteX49" fmla="*/ 10081348 w 12192000"/>
              <a:gd name="connsiteY49" fmla="*/ 1481046 h 3482342"/>
              <a:gd name="connsiteX50" fmla="*/ 10058690 w 12192000"/>
              <a:gd name="connsiteY50" fmla="*/ 1474888 h 3482342"/>
              <a:gd name="connsiteX51" fmla="*/ 10004424 w 12192000"/>
              <a:gd name="connsiteY51" fmla="*/ 1489801 h 3482342"/>
              <a:gd name="connsiteX52" fmla="*/ 9999951 w 12192000"/>
              <a:gd name="connsiteY52" fmla="*/ 1499127 h 3482342"/>
              <a:gd name="connsiteX53" fmla="*/ 9845462 w 12192000"/>
              <a:gd name="connsiteY53" fmla="*/ 1548192 h 3482342"/>
              <a:gd name="connsiteX54" fmla="*/ 9736156 w 12192000"/>
              <a:gd name="connsiteY54" fmla="*/ 1581928 h 3482342"/>
              <a:gd name="connsiteX55" fmla="*/ 9693355 w 12192000"/>
              <a:gd name="connsiteY55" fmla="*/ 1602632 h 3482342"/>
              <a:gd name="connsiteX56" fmla="*/ 9664242 w 12192000"/>
              <a:gd name="connsiteY56" fmla="*/ 1622075 h 3482342"/>
              <a:gd name="connsiteX57" fmla="*/ 9579195 w 12192000"/>
              <a:gd name="connsiteY57" fmla="*/ 1648017 h 3482342"/>
              <a:gd name="connsiteX58" fmla="*/ 9433652 w 12192000"/>
              <a:gd name="connsiteY58" fmla="*/ 1681174 h 3482342"/>
              <a:gd name="connsiteX59" fmla="*/ 9403775 w 12192000"/>
              <a:gd name="connsiteY59" fmla="*/ 1690403 h 3482342"/>
              <a:gd name="connsiteX60" fmla="*/ 9382503 w 12192000"/>
              <a:gd name="connsiteY60" fmla="*/ 1706957 h 3482342"/>
              <a:gd name="connsiteX61" fmla="*/ 9381410 w 12192000"/>
              <a:gd name="connsiteY61" fmla="*/ 1718312 h 3482342"/>
              <a:gd name="connsiteX62" fmla="*/ 9365685 w 12192000"/>
              <a:gd name="connsiteY62" fmla="*/ 1724772 h 3482342"/>
              <a:gd name="connsiteX63" fmla="*/ 9278020 w 12192000"/>
              <a:gd name="connsiteY63" fmla="*/ 1741161 h 3482342"/>
              <a:gd name="connsiteX64" fmla="*/ 9217145 w 12192000"/>
              <a:gd name="connsiteY64" fmla="*/ 1771195 h 3482342"/>
              <a:gd name="connsiteX65" fmla="*/ 8955875 w 12192000"/>
              <a:gd name="connsiteY65" fmla="*/ 1796806 h 3482342"/>
              <a:gd name="connsiteX66" fmla="*/ 8648415 w 12192000"/>
              <a:gd name="connsiteY66" fmla="*/ 1878623 h 3482342"/>
              <a:gd name="connsiteX67" fmla="*/ 8538519 w 12192000"/>
              <a:gd name="connsiteY67" fmla="*/ 1894114 h 3482342"/>
              <a:gd name="connsiteX68" fmla="*/ 8393565 w 12192000"/>
              <a:gd name="connsiteY68" fmla="*/ 1965974 h 3482342"/>
              <a:gd name="connsiteX69" fmla="*/ 8236214 w 12192000"/>
              <a:gd name="connsiteY69" fmla="*/ 1909725 h 3482342"/>
              <a:gd name="connsiteX70" fmla="*/ 8132104 w 12192000"/>
              <a:gd name="connsiteY70" fmla="*/ 1895727 h 3482342"/>
              <a:gd name="connsiteX71" fmla="*/ 7918078 w 12192000"/>
              <a:gd name="connsiteY71" fmla="*/ 1862668 h 3482342"/>
              <a:gd name="connsiteX72" fmla="*/ 7817899 w 12192000"/>
              <a:gd name="connsiteY72" fmla="*/ 1862176 h 3482342"/>
              <a:gd name="connsiteX73" fmla="*/ 7768994 w 12192000"/>
              <a:gd name="connsiteY73" fmla="*/ 1855721 h 3482342"/>
              <a:gd name="connsiteX74" fmla="*/ 7618027 w 12192000"/>
              <a:gd name="connsiteY74" fmla="*/ 1830959 h 3482342"/>
              <a:gd name="connsiteX75" fmla="*/ 7449425 w 12192000"/>
              <a:gd name="connsiteY75" fmla="*/ 1810910 h 3482342"/>
              <a:gd name="connsiteX76" fmla="*/ 7342915 w 12192000"/>
              <a:gd name="connsiteY76" fmla="*/ 1819827 h 3482342"/>
              <a:gd name="connsiteX77" fmla="*/ 7255191 w 12192000"/>
              <a:gd name="connsiteY77" fmla="*/ 1834354 h 3482342"/>
              <a:gd name="connsiteX78" fmla="*/ 7131205 w 12192000"/>
              <a:gd name="connsiteY78" fmla="*/ 1845557 h 3482342"/>
              <a:gd name="connsiteX79" fmla="*/ 6941837 w 12192000"/>
              <a:gd name="connsiteY79" fmla="*/ 1840640 h 3482342"/>
              <a:gd name="connsiteX80" fmla="*/ 6837145 w 12192000"/>
              <a:gd name="connsiteY80" fmla="*/ 1870724 h 3482342"/>
              <a:gd name="connsiteX81" fmla="*/ 6753991 w 12192000"/>
              <a:gd name="connsiteY81" fmla="*/ 1860969 h 3482342"/>
              <a:gd name="connsiteX82" fmla="*/ 6727754 w 12192000"/>
              <a:gd name="connsiteY82" fmla="*/ 1882372 h 3482342"/>
              <a:gd name="connsiteX83" fmla="*/ 6723371 w 12192000"/>
              <a:gd name="connsiteY83" fmla="*/ 1886494 h 3482342"/>
              <a:gd name="connsiteX84" fmla="*/ 6702779 w 12192000"/>
              <a:gd name="connsiteY84" fmla="*/ 1893601 h 3482342"/>
              <a:gd name="connsiteX85" fmla="*/ 6686657 w 12192000"/>
              <a:gd name="connsiteY85" fmla="*/ 1907344 h 3482342"/>
              <a:gd name="connsiteX86" fmla="*/ 6651330 w 12192000"/>
              <a:gd name="connsiteY86" fmla="*/ 1922921 h 3482342"/>
              <a:gd name="connsiteX87" fmla="*/ 6622958 w 12192000"/>
              <a:gd name="connsiteY87" fmla="*/ 1936255 h 3482342"/>
              <a:gd name="connsiteX88" fmla="*/ 6522602 w 12192000"/>
              <a:gd name="connsiteY88" fmla="*/ 1954133 h 3482342"/>
              <a:gd name="connsiteX89" fmla="*/ 6444344 w 12192000"/>
              <a:gd name="connsiteY89" fmla="*/ 1969663 h 3482342"/>
              <a:gd name="connsiteX90" fmla="*/ 6409626 w 12192000"/>
              <a:gd name="connsiteY90" fmla="*/ 1978846 h 3482342"/>
              <a:gd name="connsiteX91" fmla="*/ 6333446 w 12192000"/>
              <a:gd name="connsiteY91" fmla="*/ 1997163 h 3482342"/>
              <a:gd name="connsiteX92" fmla="*/ 6294933 w 12192000"/>
              <a:gd name="connsiteY92" fmla="*/ 2019412 h 3482342"/>
              <a:gd name="connsiteX93" fmla="*/ 6238719 w 12192000"/>
              <a:gd name="connsiteY93" fmla="*/ 2042547 h 3482342"/>
              <a:gd name="connsiteX94" fmla="*/ 6187205 w 12192000"/>
              <a:gd name="connsiteY94" fmla="*/ 2060048 h 3482342"/>
              <a:gd name="connsiteX95" fmla="*/ 6138780 w 12192000"/>
              <a:gd name="connsiteY95" fmla="*/ 2081918 h 3482342"/>
              <a:gd name="connsiteX96" fmla="*/ 6120125 w 12192000"/>
              <a:gd name="connsiteY96" fmla="*/ 2109475 h 3482342"/>
              <a:gd name="connsiteX97" fmla="*/ 6056576 w 12192000"/>
              <a:gd name="connsiteY97" fmla="*/ 2120066 h 3482342"/>
              <a:gd name="connsiteX98" fmla="*/ 5993794 w 12192000"/>
              <a:gd name="connsiteY98" fmla="*/ 2122569 h 3482342"/>
              <a:gd name="connsiteX99" fmla="*/ 5943601 w 12192000"/>
              <a:gd name="connsiteY99" fmla="*/ 2137719 h 3482342"/>
              <a:gd name="connsiteX100" fmla="*/ 5898141 w 12192000"/>
              <a:gd name="connsiteY100" fmla="*/ 2144806 h 3482342"/>
              <a:gd name="connsiteX101" fmla="*/ 5855337 w 12192000"/>
              <a:gd name="connsiteY101" fmla="*/ 2137719 h 3482342"/>
              <a:gd name="connsiteX102" fmla="*/ 5817682 w 12192000"/>
              <a:gd name="connsiteY102" fmla="*/ 2157358 h 3482342"/>
              <a:gd name="connsiteX103" fmla="*/ 5735300 w 12192000"/>
              <a:gd name="connsiteY103" fmla="*/ 2158902 h 3482342"/>
              <a:gd name="connsiteX104" fmla="*/ 5591469 w 12192000"/>
              <a:gd name="connsiteY104" fmla="*/ 2178389 h 3482342"/>
              <a:gd name="connsiteX105" fmla="*/ 5505818 w 12192000"/>
              <a:gd name="connsiteY105" fmla="*/ 2194207 h 3482342"/>
              <a:gd name="connsiteX106" fmla="*/ 5452860 w 12192000"/>
              <a:gd name="connsiteY106" fmla="*/ 2180085 h 3482342"/>
              <a:gd name="connsiteX107" fmla="*/ 5414282 w 12192000"/>
              <a:gd name="connsiteY107" fmla="*/ 2183070 h 3482342"/>
              <a:gd name="connsiteX108" fmla="*/ 5368369 w 12192000"/>
              <a:gd name="connsiteY108" fmla="*/ 2204272 h 3482342"/>
              <a:gd name="connsiteX109" fmla="*/ 5336354 w 12192000"/>
              <a:gd name="connsiteY109" fmla="*/ 2218920 h 3482342"/>
              <a:gd name="connsiteX110" fmla="*/ 5291263 w 12192000"/>
              <a:gd name="connsiteY110" fmla="*/ 2239182 h 3482342"/>
              <a:gd name="connsiteX111" fmla="*/ 5255152 w 12192000"/>
              <a:gd name="connsiteY111" fmla="*/ 2247164 h 3482342"/>
              <a:gd name="connsiteX112" fmla="*/ 5233796 w 12192000"/>
              <a:gd name="connsiteY112" fmla="*/ 2268260 h 3482342"/>
              <a:gd name="connsiteX113" fmla="*/ 5212786 w 12192000"/>
              <a:gd name="connsiteY113" fmla="*/ 2296592 h 3482342"/>
              <a:gd name="connsiteX114" fmla="*/ 5173523 w 12192000"/>
              <a:gd name="connsiteY114" fmla="*/ 2309057 h 3482342"/>
              <a:gd name="connsiteX115" fmla="*/ 5123830 w 12192000"/>
              <a:gd name="connsiteY115" fmla="*/ 2307070 h 3482342"/>
              <a:gd name="connsiteX116" fmla="*/ 5065426 w 12192000"/>
              <a:gd name="connsiteY116" fmla="*/ 2324076 h 3482342"/>
              <a:gd name="connsiteX117" fmla="*/ 4975908 w 12192000"/>
              <a:gd name="connsiteY117" fmla="*/ 2364128 h 3482342"/>
              <a:gd name="connsiteX118" fmla="*/ 4913723 w 12192000"/>
              <a:gd name="connsiteY118" fmla="*/ 2385265 h 3482342"/>
              <a:gd name="connsiteX119" fmla="*/ 4746485 w 12192000"/>
              <a:gd name="connsiteY119" fmla="*/ 2451769 h 3482342"/>
              <a:gd name="connsiteX120" fmla="*/ 4681588 w 12192000"/>
              <a:gd name="connsiteY120" fmla="*/ 2467494 h 3482342"/>
              <a:gd name="connsiteX121" fmla="*/ 1783655 w 12192000"/>
              <a:gd name="connsiteY121" fmla="*/ 3163860 h 3482342"/>
              <a:gd name="connsiteX122" fmla="*/ 1325955 w 12192000"/>
              <a:gd name="connsiteY122" fmla="*/ 3176692 h 3482342"/>
              <a:gd name="connsiteX123" fmla="*/ 1190384 w 12192000"/>
              <a:gd name="connsiteY123" fmla="*/ 3203504 h 3482342"/>
              <a:gd name="connsiteX124" fmla="*/ 1094537 w 12192000"/>
              <a:gd name="connsiteY124" fmla="*/ 3229469 h 3482342"/>
              <a:gd name="connsiteX125" fmla="*/ 779276 w 12192000"/>
              <a:gd name="connsiteY125" fmla="*/ 3327290 h 3482342"/>
              <a:gd name="connsiteX126" fmla="*/ 600378 w 12192000"/>
              <a:gd name="connsiteY126" fmla="*/ 3335250 h 3482342"/>
              <a:gd name="connsiteX127" fmla="*/ 493457 w 12192000"/>
              <a:gd name="connsiteY127" fmla="*/ 3365044 h 3482342"/>
              <a:gd name="connsiteX128" fmla="*/ 349402 w 12192000"/>
              <a:gd name="connsiteY128" fmla="*/ 3380897 h 3482342"/>
              <a:gd name="connsiteX129" fmla="*/ 192183 w 12192000"/>
              <a:gd name="connsiteY129" fmla="*/ 3460075 h 3482342"/>
              <a:gd name="connsiteX130" fmla="*/ 46713 w 12192000"/>
              <a:gd name="connsiteY130" fmla="*/ 3462986 h 3482342"/>
              <a:gd name="connsiteX131" fmla="*/ 2765 w 12192000"/>
              <a:gd name="connsiteY131" fmla="*/ 3480770 h 3482342"/>
              <a:gd name="connsiteX132" fmla="*/ 0 w 12192000"/>
              <a:gd name="connsiteY132" fmla="*/ 3482342 h 3482342"/>
              <a:gd name="connsiteX133" fmla="*/ 0 w 12192000"/>
              <a:gd name="connsiteY133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405286 w 12192000"/>
              <a:gd name="connsiteY16" fmla="*/ 849086 h 3482342"/>
              <a:gd name="connsiteX17" fmla="*/ 11338523 w 12192000"/>
              <a:gd name="connsiteY17" fmla="*/ 852810 h 3482342"/>
              <a:gd name="connsiteX18" fmla="*/ 11313493 w 12192000"/>
              <a:gd name="connsiteY18" fmla="*/ 880860 h 3482342"/>
              <a:gd name="connsiteX19" fmla="*/ 11228040 w 12192000"/>
              <a:gd name="connsiteY19" fmla="*/ 958953 h 3482342"/>
              <a:gd name="connsiteX20" fmla="*/ 11196987 w 12192000"/>
              <a:gd name="connsiteY20" fmla="*/ 1000897 h 3482342"/>
              <a:gd name="connsiteX21" fmla="*/ 11193568 w 12192000"/>
              <a:gd name="connsiteY21" fmla="*/ 1039464 h 3482342"/>
              <a:gd name="connsiteX22" fmla="*/ 11175804 w 12192000"/>
              <a:gd name="connsiteY22" fmla="*/ 1067977 h 3482342"/>
              <a:gd name="connsiteX23" fmla="*/ 11133438 w 12192000"/>
              <a:gd name="connsiteY23" fmla="*/ 1106812 h 3482342"/>
              <a:gd name="connsiteX24" fmla="*/ 11120819 w 12192000"/>
              <a:gd name="connsiteY24" fmla="*/ 1126133 h 3482342"/>
              <a:gd name="connsiteX25" fmla="*/ 11028687 w 12192000"/>
              <a:gd name="connsiteY25" fmla="*/ 1199018 h 3482342"/>
              <a:gd name="connsiteX26" fmla="*/ 10974565 w 12192000"/>
              <a:gd name="connsiteY26" fmla="*/ 1226849 h 3482342"/>
              <a:gd name="connsiteX27" fmla="*/ 10960443 w 12192000"/>
              <a:gd name="connsiteY27" fmla="*/ 1244502 h 3482342"/>
              <a:gd name="connsiteX28" fmla="*/ 10879242 w 12192000"/>
              <a:gd name="connsiteY28" fmla="*/ 1269215 h 3482342"/>
              <a:gd name="connsiteX29" fmla="*/ 10850998 w 12192000"/>
              <a:gd name="connsiteY29" fmla="*/ 1269215 h 3482342"/>
              <a:gd name="connsiteX30" fmla="*/ 10815658 w 12192000"/>
              <a:gd name="connsiteY30" fmla="*/ 1287849 h 3482342"/>
              <a:gd name="connsiteX31" fmla="*/ 10723900 w 12192000"/>
              <a:gd name="connsiteY31" fmla="*/ 1318642 h 3482342"/>
              <a:gd name="connsiteX32" fmla="*/ 10699186 w 12192000"/>
              <a:gd name="connsiteY32" fmla="*/ 1322173 h 3482342"/>
              <a:gd name="connsiteX33" fmla="*/ 10679906 w 12192000"/>
              <a:gd name="connsiteY33" fmla="*/ 1332049 h 3482342"/>
              <a:gd name="connsiteX34" fmla="*/ 10639834 w 12192000"/>
              <a:gd name="connsiteY34" fmla="*/ 1324989 h 3482342"/>
              <a:gd name="connsiteX35" fmla="*/ 10603863 w 12192000"/>
              <a:gd name="connsiteY35" fmla="*/ 1346886 h 3482342"/>
              <a:gd name="connsiteX36" fmla="*/ 10573203 w 12192000"/>
              <a:gd name="connsiteY36" fmla="*/ 1351996 h 3482342"/>
              <a:gd name="connsiteX37" fmla="*/ 10547375 w 12192000"/>
              <a:gd name="connsiteY37" fmla="*/ 1375130 h 3482342"/>
              <a:gd name="connsiteX38" fmla="*/ 10513263 w 12192000"/>
              <a:gd name="connsiteY38" fmla="*/ 1371939 h 3482342"/>
              <a:gd name="connsiteX39" fmla="*/ 10487356 w 12192000"/>
              <a:gd name="connsiteY39" fmla="*/ 1385722 h 3482342"/>
              <a:gd name="connsiteX40" fmla="*/ 10464012 w 12192000"/>
              <a:gd name="connsiteY40" fmla="*/ 1391778 h 3482342"/>
              <a:gd name="connsiteX41" fmla="*/ 10405409 w 12192000"/>
              <a:gd name="connsiteY41" fmla="*/ 1422789 h 3482342"/>
              <a:gd name="connsiteX42" fmla="*/ 10370530 w 12192000"/>
              <a:gd name="connsiteY42" fmla="*/ 1441596 h 3482342"/>
              <a:gd name="connsiteX43" fmla="*/ 10300239 w 12192000"/>
              <a:gd name="connsiteY43" fmla="*/ 1456332 h 3482342"/>
              <a:gd name="connsiteX44" fmla="*/ 10264922 w 12192000"/>
              <a:gd name="connsiteY44" fmla="*/ 1472107 h 3482342"/>
              <a:gd name="connsiteX45" fmla="*/ 10229629 w 12192000"/>
              <a:gd name="connsiteY45" fmla="*/ 1470454 h 3482342"/>
              <a:gd name="connsiteX46" fmla="*/ 10201385 w 12192000"/>
              <a:gd name="connsiteY46" fmla="*/ 1477515 h 3482342"/>
              <a:gd name="connsiteX47" fmla="*/ 10151958 w 12192000"/>
              <a:gd name="connsiteY47" fmla="*/ 1477515 h 3482342"/>
              <a:gd name="connsiteX48" fmla="*/ 10120184 w 12192000"/>
              <a:gd name="connsiteY48" fmla="*/ 1466924 h 3482342"/>
              <a:gd name="connsiteX49" fmla="*/ 10081348 w 12192000"/>
              <a:gd name="connsiteY49" fmla="*/ 1481046 h 3482342"/>
              <a:gd name="connsiteX50" fmla="*/ 10058690 w 12192000"/>
              <a:gd name="connsiteY50" fmla="*/ 1474888 h 3482342"/>
              <a:gd name="connsiteX51" fmla="*/ 10004424 w 12192000"/>
              <a:gd name="connsiteY51" fmla="*/ 1489801 h 3482342"/>
              <a:gd name="connsiteX52" fmla="*/ 9999951 w 12192000"/>
              <a:gd name="connsiteY52" fmla="*/ 1499127 h 3482342"/>
              <a:gd name="connsiteX53" fmla="*/ 9845462 w 12192000"/>
              <a:gd name="connsiteY53" fmla="*/ 1548192 h 3482342"/>
              <a:gd name="connsiteX54" fmla="*/ 9736156 w 12192000"/>
              <a:gd name="connsiteY54" fmla="*/ 1581928 h 3482342"/>
              <a:gd name="connsiteX55" fmla="*/ 9693355 w 12192000"/>
              <a:gd name="connsiteY55" fmla="*/ 1602632 h 3482342"/>
              <a:gd name="connsiteX56" fmla="*/ 9664242 w 12192000"/>
              <a:gd name="connsiteY56" fmla="*/ 1622075 h 3482342"/>
              <a:gd name="connsiteX57" fmla="*/ 9579195 w 12192000"/>
              <a:gd name="connsiteY57" fmla="*/ 1648017 h 3482342"/>
              <a:gd name="connsiteX58" fmla="*/ 9433652 w 12192000"/>
              <a:gd name="connsiteY58" fmla="*/ 1681174 h 3482342"/>
              <a:gd name="connsiteX59" fmla="*/ 9403775 w 12192000"/>
              <a:gd name="connsiteY59" fmla="*/ 1690403 h 3482342"/>
              <a:gd name="connsiteX60" fmla="*/ 9382503 w 12192000"/>
              <a:gd name="connsiteY60" fmla="*/ 1706957 h 3482342"/>
              <a:gd name="connsiteX61" fmla="*/ 9381410 w 12192000"/>
              <a:gd name="connsiteY61" fmla="*/ 1718312 h 3482342"/>
              <a:gd name="connsiteX62" fmla="*/ 9365685 w 12192000"/>
              <a:gd name="connsiteY62" fmla="*/ 1724772 h 3482342"/>
              <a:gd name="connsiteX63" fmla="*/ 9278020 w 12192000"/>
              <a:gd name="connsiteY63" fmla="*/ 1741161 h 3482342"/>
              <a:gd name="connsiteX64" fmla="*/ 9217145 w 12192000"/>
              <a:gd name="connsiteY64" fmla="*/ 1771195 h 3482342"/>
              <a:gd name="connsiteX65" fmla="*/ 8955875 w 12192000"/>
              <a:gd name="connsiteY65" fmla="*/ 1796806 h 3482342"/>
              <a:gd name="connsiteX66" fmla="*/ 8648415 w 12192000"/>
              <a:gd name="connsiteY66" fmla="*/ 1878623 h 3482342"/>
              <a:gd name="connsiteX67" fmla="*/ 8538519 w 12192000"/>
              <a:gd name="connsiteY67" fmla="*/ 1894114 h 3482342"/>
              <a:gd name="connsiteX68" fmla="*/ 8393565 w 12192000"/>
              <a:gd name="connsiteY68" fmla="*/ 1965974 h 3482342"/>
              <a:gd name="connsiteX69" fmla="*/ 8236214 w 12192000"/>
              <a:gd name="connsiteY69" fmla="*/ 1909725 h 3482342"/>
              <a:gd name="connsiteX70" fmla="*/ 8132104 w 12192000"/>
              <a:gd name="connsiteY70" fmla="*/ 1895727 h 3482342"/>
              <a:gd name="connsiteX71" fmla="*/ 7918078 w 12192000"/>
              <a:gd name="connsiteY71" fmla="*/ 1862668 h 3482342"/>
              <a:gd name="connsiteX72" fmla="*/ 7817899 w 12192000"/>
              <a:gd name="connsiteY72" fmla="*/ 1862176 h 3482342"/>
              <a:gd name="connsiteX73" fmla="*/ 7768994 w 12192000"/>
              <a:gd name="connsiteY73" fmla="*/ 1855721 h 3482342"/>
              <a:gd name="connsiteX74" fmla="*/ 7618027 w 12192000"/>
              <a:gd name="connsiteY74" fmla="*/ 1830959 h 3482342"/>
              <a:gd name="connsiteX75" fmla="*/ 7449425 w 12192000"/>
              <a:gd name="connsiteY75" fmla="*/ 1810910 h 3482342"/>
              <a:gd name="connsiteX76" fmla="*/ 7342915 w 12192000"/>
              <a:gd name="connsiteY76" fmla="*/ 1819827 h 3482342"/>
              <a:gd name="connsiteX77" fmla="*/ 7255191 w 12192000"/>
              <a:gd name="connsiteY77" fmla="*/ 1834354 h 3482342"/>
              <a:gd name="connsiteX78" fmla="*/ 7131205 w 12192000"/>
              <a:gd name="connsiteY78" fmla="*/ 1845557 h 3482342"/>
              <a:gd name="connsiteX79" fmla="*/ 6941837 w 12192000"/>
              <a:gd name="connsiteY79" fmla="*/ 1840640 h 3482342"/>
              <a:gd name="connsiteX80" fmla="*/ 6837145 w 12192000"/>
              <a:gd name="connsiteY80" fmla="*/ 1870724 h 3482342"/>
              <a:gd name="connsiteX81" fmla="*/ 6753991 w 12192000"/>
              <a:gd name="connsiteY81" fmla="*/ 1860969 h 3482342"/>
              <a:gd name="connsiteX82" fmla="*/ 6727754 w 12192000"/>
              <a:gd name="connsiteY82" fmla="*/ 1882372 h 3482342"/>
              <a:gd name="connsiteX83" fmla="*/ 6723371 w 12192000"/>
              <a:gd name="connsiteY83" fmla="*/ 1886494 h 3482342"/>
              <a:gd name="connsiteX84" fmla="*/ 6702779 w 12192000"/>
              <a:gd name="connsiteY84" fmla="*/ 1893601 h 3482342"/>
              <a:gd name="connsiteX85" fmla="*/ 6686657 w 12192000"/>
              <a:gd name="connsiteY85" fmla="*/ 1907344 h 3482342"/>
              <a:gd name="connsiteX86" fmla="*/ 6651330 w 12192000"/>
              <a:gd name="connsiteY86" fmla="*/ 1922921 h 3482342"/>
              <a:gd name="connsiteX87" fmla="*/ 6622958 w 12192000"/>
              <a:gd name="connsiteY87" fmla="*/ 1936255 h 3482342"/>
              <a:gd name="connsiteX88" fmla="*/ 6522602 w 12192000"/>
              <a:gd name="connsiteY88" fmla="*/ 1954133 h 3482342"/>
              <a:gd name="connsiteX89" fmla="*/ 6444344 w 12192000"/>
              <a:gd name="connsiteY89" fmla="*/ 1969663 h 3482342"/>
              <a:gd name="connsiteX90" fmla="*/ 6409626 w 12192000"/>
              <a:gd name="connsiteY90" fmla="*/ 1978846 h 3482342"/>
              <a:gd name="connsiteX91" fmla="*/ 6333446 w 12192000"/>
              <a:gd name="connsiteY91" fmla="*/ 1997163 h 3482342"/>
              <a:gd name="connsiteX92" fmla="*/ 6294933 w 12192000"/>
              <a:gd name="connsiteY92" fmla="*/ 2019412 h 3482342"/>
              <a:gd name="connsiteX93" fmla="*/ 6238719 w 12192000"/>
              <a:gd name="connsiteY93" fmla="*/ 2042547 h 3482342"/>
              <a:gd name="connsiteX94" fmla="*/ 6187205 w 12192000"/>
              <a:gd name="connsiteY94" fmla="*/ 2060048 h 3482342"/>
              <a:gd name="connsiteX95" fmla="*/ 6138780 w 12192000"/>
              <a:gd name="connsiteY95" fmla="*/ 2081918 h 3482342"/>
              <a:gd name="connsiteX96" fmla="*/ 6120125 w 12192000"/>
              <a:gd name="connsiteY96" fmla="*/ 2109475 h 3482342"/>
              <a:gd name="connsiteX97" fmla="*/ 6056576 w 12192000"/>
              <a:gd name="connsiteY97" fmla="*/ 2120066 h 3482342"/>
              <a:gd name="connsiteX98" fmla="*/ 5993794 w 12192000"/>
              <a:gd name="connsiteY98" fmla="*/ 2122569 h 3482342"/>
              <a:gd name="connsiteX99" fmla="*/ 5943601 w 12192000"/>
              <a:gd name="connsiteY99" fmla="*/ 2137719 h 3482342"/>
              <a:gd name="connsiteX100" fmla="*/ 5898141 w 12192000"/>
              <a:gd name="connsiteY100" fmla="*/ 2144806 h 3482342"/>
              <a:gd name="connsiteX101" fmla="*/ 5855337 w 12192000"/>
              <a:gd name="connsiteY101" fmla="*/ 2137719 h 3482342"/>
              <a:gd name="connsiteX102" fmla="*/ 5817682 w 12192000"/>
              <a:gd name="connsiteY102" fmla="*/ 2157358 h 3482342"/>
              <a:gd name="connsiteX103" fmla="*/ 5735300 w 12192000"/>
              <a:gd name="connsiteY103" fmla="*/ 2158902 h 3482342"/>
              <a:gd name="connsiteX104" fmla="*/ 5591469 w 12192000"/>
              <a:gd name="connsiteY104" fmla="*/ 2178389 h 3482342"/>
              <a:gd name="connsiteX105" fmla="*/ 5505818 w 12192000"/>
              <a:gd name="connsiteY105" fmla="*/ 2194207 h 3482342"/>
              <a:gd name="connsiteX106" fmla="*/ 5452860 w 12192000"/>
              <a:gd name="connsiteY106" fmla="*/ 2180085 h 3482342"/>
              <a:gd name="connsiteX107" fmla="*/ 5414282 w 12192000"/>
              <a:gd name="connsiteY107" fmla="*/ 2183070 h 3482342"/>
              <a:gd name="connsiteX108" fmla="*/ 5368369 w 12192000"/>
              <a:gd name="connsiteY108" fmla="*/ 2204272 h 3482342"/>
              <a:gd name="connsiteX109" fmla="*/ 5336354 w 12192000"/>
              <a:gd name="connsiteY109" fmla="*/ 2218920 h 3482342"/>
              <a:gd name="connsiteX110" fmla="*/ 5291263 w 12192000"/>
              <a:gd name="connsiteY110" fmla="*/ 2239182 h 3482342"/>
              <a:gd name="connsiteX111" fmla="*/ 5255152 w 12192000"/>
              <a:gd name="connsiteY111" fmla="*/ 2247164 h 3482342"/>
              <a:gd name="connsiteX112" fmla="*/ 5233796 w 12192000"/>
              <a:gd name="connsiteY112" fmla="*/ 2268260 h 3482342"/>
              <a:gd name="connsiteX113" fmla="*/ 5212786 w 12192000"/>
              <a:gd name="connsiteY113" fmla="*/ 2296592 h 3482342"/>
              <a:gd name="connsiteX114" fmla="*/ 5173523 w 12192000"/>
              <a:gd name="connsiteY114" fmla="*/ 2309057 h 3482342"/>
              <a:gd name="connsiteX115" fmla="*/ 5123830 w 12192000"/>
              <a:gd name="connsiteY115" fmla="*/ 2307070 h 3482342"/>
              <a:gd name="connsiteX116" fmla="*/ 5065426 w 12192000"/>
              <a:gd name="connsiteY116" fmla="*/ 2324076 h 3482342"/>
              <a:gd name="connsiteX117" fmla="*/ 4975908 w 12192000"/>
              <a:gd name="connsiteY117" fmla="*/ 2364128 h 3482342"/>
              <a:gd name="connsiteX118" fmla="*/ 4913723 w 12192000"/>
              <a:gd name="connsiteY118" fmla="*/ 2385265 h 3482342"/>
              <a:gd name="connsiteX119" fmla="*/ 4746485 w 12192000"/>
              <a:gd name="connsiteY119" fmla="*/ 2451769 h 3482342"/>
              <a:gd name="connsiteX120" fmla="*/ 4681588 w 12192000"/>
              <a:gd name="connsiteY120" fmla="*/ 2467494 h 3482342"/>
              <a:gd name="connsiteX121" fmla="*/ 1783655 w 12192000"/>
              <a:gd name="connsiteY121" fmla="*/ 3163860 h 3482342"/>
              <a:gd name="connsiteX122" fmla="*/ 1325955 w 12192000"/>
              <a:gd name="connsiteY122" fmla="*/ 3176692 h 3482342"/>
              <a:gd name="connsiteX123" fmla="*/ 1190384 w 12192000"/>
              <a:gd name="connsiteY123" fmla="*/ 3203504 h 3482342"/>
              <a:gd name="connsiteX124" fmla="*/ 1094537 w 12192000"/>
              <a:gd name="connsiteY124" fmla="*/ 3229469 h 3482342"/>
              <a:gd name="connsiteX125" fmla="*/ 779276 w 12192000"/>
              <a:gd name="connsiteY125" fmla="*/ 3327290 h 3482342"/>
              <a:gd name="connsiteX126" fmla="*/ 600378 w 12192000"/>
              <a:gd name="connsiteY126" fmla="*/ 3335250 h 3482342"/>
              <a:gd name="connsiteX127" fmla="*/ 493457 w 12192000"/>
              <a:gd name="connsiteY127" fmla="*/ 3365044 h 3482342"/>
              <a:gd name="connsiteX128" fmla="*/ 349402 w 12192000"/>
              <a:gd name="connsiteY128" fmla="*/ 3380897 h 3482342"/>
              <a:gd name="connsiteX129" fmla="*/ 192183 w 12192000"/>
              <a:gd name="connsiteY129" fmla="*/ 3460075 h 3482342"/>
              <a:gd name="connsiteX130" fmla="*/ 46713 w 12192000"/>
              <a:gd name="connsiteY130" fmla="*/ 3462986 h 3482342"/>
              <a:gd name="connsiteX131" fmla="*/ 2765 w 12192000"/>
              <a:gd name="connsiteY131" fmla="*/ 3480770 h 3482342"/>
              <a:gd name="connsiteX132" fmla="*/ 0 w 12192000"/>
              <a:gd name="connsiteY132" fmla="*/ 3482342 h 3482342"/>
              <a:gd name="connsiteX133" fmla="*/ 0 w 12192000"/>
              <a:gd name="connsiteY133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405286 w 12192000"/>
              <a:gd name="connsiteY16" fmla="*/ 849086 h 3482342"/>
              <a:gd name="connsiteX17" fmla="*/ 11338523 w 12192000"/>
              <a:gd name="connsiteY17" fmla="*/ 852810 h 3482342"/>
              <a:gd name="connsiteX18" fmla="*/ 11313493 w 12192000"/>
              <a:gd name="connsiteY18" fmla="*/ 880860 h 3482342"/>
              <a:gd name="connsiteX19" fmla="*/ 11228040 w 12192000"/>
              <a:gd name="connsiteY19" fmla="*/ 958953 h 3482342"/>
              <a:gd name="connsiteX20" fmla="*/ 11196987 w 12192000"/>
              <a:gd name="connsiteY20" fmla="*/ 1000897 h 3482342"/>
              <a:gd name="connsiteX21" fmla="*/ 11193568 w 12192000"/>
              <a:gd name="connsiteY21" fmla="*/ 1039464 h 3482342"/>
              <a:gd name="connsiteX22" fmla="*/ 11175804 w 12192000"/>
              <a:gd name="connsiteY22" fmla="*/ 1067977 h 3482342"/>
              <a:gd name="connsiteX23" fmla="*/ 11133438 w 12192000"/>
              <a:gd name="connsiteY23" fmla="*/ 1106812 h 3482342"/>
              <a:gd name="connsiteX24" fmla="*/ 11120819 w 12192000"/>
              <a:gd name="connsiteY24" fmla="*/ 1126133 h 3482342"/>
              <a:gd name="connsiteX25" fmla="*/ 11028687 w 12192000"/>
              <a:gd name="connsiteY25" fmla="*/ 1199018 h 3482342"/>
              <a:gd name="connsiteX26" fmla="*/ 10974565 w 12192000"/>
              <a:gd name="connsiteY26" fmla="*/ 1226849 h 3482342"/>
              <a:gd name="connsiteX27" fmla="*/ 10960443 w 12192000"/>
              <a:gd name="connsiteY27" fmla="*/ 1244502 h 3482342"/>
              <a:gd name="connsiteX28" fmla="*/ 10879242 w 12192000"/>
              <a:gd name="connsiteY28" fmla="*/ 1269215 h 3482342"/>
              <a:gd name="connsiteX29" fmla="*/ 10850998 w 12192000"/>
              <a:gd name="connsiteY29" fmla="*/ 1269215 h 3482342"/>
              <a:gd name="connsiteX30" fmla="*/ 10815658 w 12192000"/>
              <a:gd name="connsiteY30" fmla="*/ 1287849 h 3482342"/>
              <a:gd name="connsiteX31" fmla="*/ 10723900 w 12192000"/>
              <a:gd name="connsiteY31" fmla="*/ 1318642 h 3482342"/>
              <a:gd name="connsiteX32" fmla="*/ 10699186 w 12192000"/>
              <a:gd name="connsiteY32" fmla="*/ 1322173 h 3482342"/>
              <a:gd name="connsiteX33" fmla="*/ 10679906 w 12192000"/>
              <a:gd name="connsiteY33" fmla="*/ 1332049 h 3482342"/>
              <a:gd name="connsiteX34" fmla="*/ 10639834 w 12192000"/>
              <a:gd name="connsiteY34" fmla="*/ 1324989 h 3482342"/>
              <a:gd name="connsiteX35" fmla="*/ 10603863 w 12192000"/>
              <a:gd name="connsiteY35" fmla="*/ 1346886 h 3482342"/>
              <a:gd name="connsiteX36" fmla="*/ 10573203 w 12192000"/>
              <a:gd name="connsiteY36" fmla="*/ 1351996 h 3482342"/>
              <a:gd name="connsiteX37" fmla="*/ 10547375 w 12192000"/>
              <a:gd name="connsiteY37" fmla="*/ 1375130 h 3482342"/>
              <a:gd name="connsiteX38" fmla="*/ 10513263 w 12192000"/>
              <a:gd name="connsiteY38" fmla="*/ 1371939 h 3482342"/>
              <a:gd name="connsiteX39" fmla="*/ 10487356 w 12192000"/>
              <a:gd name="connsiteY39" fmla="*/ 1385722 h 3482342"/>
              <a:gd name="connsiteX40" fmla="*/ 10464012 w 12192000"/>
              <a:gd name="connsiteY40" fmla="*/ 1391778 h 3482342"/>
              <a:gd name="connsiteX41" fmla="*/ 10405409 w 12192000"/>
              <a:gd name="connsiteY41" fmla="*/ 1422789 h 3482342"/>
              <a:gd name="connsiteX42" fmla="*/ 10370530 w 12192000"/>
              <a:gd name="connsiteY42" fmla="*/ 1441596 h 3482342"/>
              <a:gd name="connsiteX43" fmla="*/ 10300239 w 12192000"/>
              <a:gd name="connsiteY43" fmla="*/ 1456332 h 3482342"/>
              <a:gd name="connsiteX44" fmla="*/ 10264922 w 12192000"/>
              <a:gd name="connsiteY44" fmla="*/ 1472107 h 3482342"/>
              <a:gd name="connsiteX45" fmla="*/ 10229629 w 12192000"/>
              <a:gd name="connsiteY45" fmla="*/ 1470454 h 3482342"/>
              <a:gd name="connsiteX46" fmla="*/ 10201385 w 12192000"/>
              <a:gd name="connsiteY46" fmla="*/ 1477515 h 3482342"/>
              <a:gd name="connsiteX47" fmla="*/ 10151958 w 12192000"/>
              <a:gd name="connsiteY47" fmla="*/ 1477515 h 3482342"/>
              <a:gd name="connsiteX48" fmla="*/ 10120184 w 12192000"/>
              <a:gd name="connsiteY48" fmla="*/ 1466924 h 3482342"/>
              <a:gd name="connsiteX49" fmla="*/ 10081348 w 12192000"/>
              <a:gd name="connsiteY49" fmla="*/ 1481046 h 3482342"/>
              <a:gd name="connsiteX50" fmla="*/ 10058690 w 12192000"/>
              <a:gd name="connsiteY50" fmla="*/ 1474888 h 3482342"/>
              <a:gd name="connsiteX51" fmla="*/ 10004424 w 12192000"/>
              <a:gd name="connsiteY51" fmla="*/ 1489801 h 3482342"/>
              <a:gd name="connsiteX52" fmla="*/ 9999951 w 12192000"/>
              <a:gd name="connsiteY52" fmla="*/ 1499127 h 3482342"/>
              <a:gd name="connsiteX53" fmla="*/ 9845462 w 12192000"/>
              <a:gd name="connsiteY53" fmla="*/ 1548192 h 3482342"/>
              <a:gd name="connsiteX54" fmla="*/ 9736156 w 12192000"/>
              <a:gd name="connsiteY54" fmla="*/ 1581928 h 3482342"/>
              <a:gd name="connsiteX55" fmla="*/ 9693355 w 12192000"/>
              <a:gd name="connsiteY55" fmla="*/ 1602632 h 3482342"/>
              <a:gd name="connsiteX56" fmla="*/ 9664242 w 12192000"/>
              <a:gd name="connsiteY56" fmla="*/ 1622075 h 3482342"/>
              <a:gd name="connsiteX57" fmla="*/ 9579195 w 12192000"/>
              <a:gd name="connsiteY57" fmla="*/ 1648017 h 3482342"/>
              <a:gd name="connsiteX58" fmla="*/ 9433652 w 12192000"/>
              <a:gd name="connsiteY58" fmla="*/ 1681174 h 3482342"/>
              <a:gd name="connsiteX59" fmla="*/ 9403775 w 12192000"/>
              <a:gd name="connsiteY59" fmla="*/ 1690403 h 3482342"/>
              <a:gd name="connsiteX60" fmla="*/ 9382503 w 12192000"/>
              <a:gd name="connsiteY60" fmla="*/ 1706957 h 3482342"/>
              <a:gd name="connsiteX61" fmla="*/ 9381410 w 12192000"/>
              <a:gd name="connsiteY61" fmla="*/ 1718312 h 3482342"/>
              <a:gd name="connsiteX62" fmla="*/ 9365685 w 12192000"/>
              <a:gd name="connsiteY62" fmla="*/ 1724772 h 3482342"/>
              <a:gd name="connsiteX63" fmla="*/ 9278020 w 12192000"/>
              <a:gd name="connsiteY63" fmla="*/ 1741161 h 3482342"/>
              <a:gd name="connsiteX64" fmla="*/ 9217145 w 12192000"/>
              <a:gd name="connsiteY64" fmla="*/ 1771195 h 3482342"/>
              <a:gd name="connsiteX65" fmla="*/ 8955875 w 12192000"/>
              <a:gd name="connsiteY65" fmla="*/ 1796806 h 3482342"/>
              <a:gd name="connsiteX66" fmla="*/ 8648415 w 12192000"/>
              <a:gd name="connsiteY66" fmla="*/ 1878623 h 3482342"/>
              <a:gd name="connsiteX67" fmla="*/ 8538519 w 12192000"/>
              <a:gd name="connsiteY67" fmla="*/ 1894114 h 3482342"/>
              <a:gd name="connsiteX68" fmla="*/ 8506541 w 12192000"/>
              <a:gd name="connsiteY68" fmla="*/ 1905955 h 3482342"/>
              <a:gd name="connsiteX69" fmla="*/ 8236214 w 12192000"/>
              <a:gd name="connsiteY69" fmla="*/ 1909725 h 3482342"/>
              <a:gd name="connsiteX70" fmla="*/ 8132104 w 12192000"/>
              <a:gd name="connsiteY70" fmla="*/ 1895727 h 3482342"/>
              <a:gd name="connsiteX71" fmla="*/ 7918078 w 12192000"/>
              <a:gd name="connsiteY71" fmla="*/ 1862668 h 3482342"/>
              <a:gd name="connsiteX72" fmla="*/ 7817899 w 12192000"/>
              <a:gd name="connsiteY72" fmla="*/ 1862176 h 3482342"/>
              <a:gd name="connsiteX73" fmla="*/ 7768994 w 12192000"/>
              <a:gd name="connsiteY73" fmla="*/ 1855721 h 3482342"/>
              <a:gd name="connsiteX74" fmla="*/ 7618027 w 12192000"/>
              <a:gd name="connsiteY74" fmla="*/ 1830959 h 3482342"/>
              <a:gd name="connsiteX75" fmla="*/ 7449425 w 12192000"/>
              <a:gd name="connsiteY75" fmla="*/ 1810910 h 3482342"/>
              <a:gd name="connsiteX76" fmla="*/ 7342915 w 12192000"/>
              <a:gd name="connsiteY76" fmla="*/ 1819827 h 3482342"/>
              <a:gd name="connsiteX77" fmla="*/ 7255191 w 12192000"/>
              <a:gd name="connsiteY77" fmla="*/ 1834354 h 3482342"/>
              <a:gd name="connsiteX78" fmla="*/ 7131205 w 12192000"/>
              <a:gd name="connsiteY78" fmla="*/ 1845557 h 3482342"/>
              <a:gd name="connsiteX79" fmla="*/ 6941837 w 12192000"/>
              <a:gd name="connsiteY79" fmla="*/ 1840640 h 3482342"/>
              <a:gd name="connsiteX80" fmla="*/ 6837145 w 12192000"/>
              <a:gd name="connsiteY80" fmla="*/ 1870724 h 3482342"/>
              <a:gd name="connsiteX81" fmla="*/ 6753991 w 12192000"/>
              <a:gd name="connsiteY81" fmla="*/ 1860969 h 3482342"/>
              <a:gd name="connsiteX82" fmla="*/ 6727754 w 12192000"/>
              <a:gd name="connsiteY82" fmla="*/ 1882372 h 3482342"/>
              <a:gd name="connsiteX83" fmla="*/ 6723371 w 12192000"/>
              <a:gd name="connsiteY83" fmla="*/ 1886494 h 3482342"/>
              <a:gd name="connsiteX84" fmla="*/ 6702779 w 12192000"/>
              <a:gd name="connsiteY84" fmla="*/ 1893601 h 3482342"/>
              <a:gd name="connsiteX85" fmla="*/ 6686657 w 12192000"/>
              <a:gd name="connsiteY85" fmla="*/ 1907344 h 3482342"/>
              <a:gd name="connsiteX86" fmla="*/ 6651330 w 12192000"/>
              <a:gd name="connsiteY86" fmla="*/ 1922921 h 3482342"/>
              <a:gd name="connsiteX87" fmla="*/ 6622958 w 12192000"/>
              <a:gd name="connsiteY87" fmla="*/ 1936255 h 3482342"/>
              <a:gd name="connsiteX88" fmla="*/ 6522602 w 12192000"/>
              <a:gd name="connsiteY88" fmla="*/ 1954133 h 3482342"/>
              <a:gd name="connsiteX89" fmla="*/ 6444344 w 12192000"/>
              <a:gd name="connsiteY89" fmla="*/ 1969663 h 3482342"/>
              <a:gd name="connsiteX90" fmla="*/ 6409626 w 12192000"/>
              <a:gd name="connsiteY90" fmla="*/ 1978846 h 3482342"/>
              <a:gd name="connsiteX91" fmla="*/ 6333446 w 12192000"/>
              <a:gd name="connsiteY91" fmla="*/ 1997163 h 3482342"/>
              <a:gd name="connsiteX92" fmla="*/ 6294933 w 12192000"/>
              <a:gd name="connsiteY92" fmla="*/ 2019412 h 3482342"/>
              <a:gd name="connsiteX93" fmla="*/ 6238719 w 12192000"/>
              <a:gd name="connsiteY93" fmla="*/ 2042547 h 3482342"/>
              <a:gd name="connsiteX94" fmla="*/ 6187205 w 12192000"/>
              <a:gd name="connsiteY94" fmla="*/ 2060048 h 3482342"/>
              <a:gd name="connsiteX95" fmla="*/ 6138780 w 12192000"/>
              <a:gd name="connsiteY95" fmla="*/ 2081918 h 3482342"/>
              <a:gd name="connsiteX96" fmla="*/ 6120125 w 12192000"/>
              <a:gd name="connsiteY96" fmla="*/ 2109475 h 3482342"/>
              <a:gd name="connsiteX97" fmla="*/ 6056576 w 12192000"/>
              <a:gd name="connsiteY97" fmla="*/ 2120066 h 3482342"/>
              <a:gd name="connsiteX98" fmla="*/ 5993794 w 12192000"/>
              <a:gd name="connsiteY98" fmla="*/ 2122569 h 3482342"/>
              <a:gd name="connsiteX99" fmla="*/ 5943601 w 12192000"/>
              <a:gd name="connsiteY99" fmla="*/ 2137719 h 3482342"/>
              <a:gd name="connsiteX100" fmla="*/ 5898141 w 12192000"/>
              <a:gd name="connsiteY100" fmla="*/ 2144806 h 3482342"/>
              <a:gd name="connsiteX101" fmla="*/ 5855337 w 12192000"/>
              <a:gd name="connsiteY101" fmla="*/ 2137719 h 3482342"/>
              <a:gd name="connsiteX102" fmla="*/ 5817682 w 12192000"/>
              <a:gd name="connsiteY102" fmla="*/ 2157358 h 3482342"/>
              <a:gd name="connsiteX103" fmla="*/ 5735300 w 12192000"/>
              <a:gd name="connsiteY103" fmla="*/ 2158902 h 3482342"/>
              <a:gd name="connsiteX104" fmla="*/ 5591469 w 12192000"/>
              <a:gd name="connsiteY104" fmla="*/ 2178389 h 3482342"/>
              <a:gd name="connsiteX105" fmla="*/ 5505818 w 12192000"/>
              <a:gd name="connsiteY105" fmla="*/ 2194207 h 3482342"/>
              <a:gd name="connsiteX106" fmla="*/ 5452860 w 12192000"/>
              <a:gd name="connsiteY106" fmla="*/ 2180085 h 3482342"/>
              <a:gd name="connsiteX107" fmla="*/ 5414282 w 12192000"/>
              <a:gd name="connsiteY107" fmla="*/ 2183070 h 3482342"/>
              <a:gd name="connsiteX108" fmla="*/ 5368369 w 12192000"/>
              <a:gd name="connsiteY108" fmla="*/ 2204272 h 3482342"/>
              <a:gd name="connsiteX109" fmla="*/ 5336354 w 12192000"/>
              <a:gd name="connsiteY109" fmla="*/ 2218920 h 3482342"/>
              <a:gd name="connsiteX110" fmla="*/ 5291263 w 12192000"/>
              <a:gd name="connsiteY110" fmla="*/ 2239182 h 3482342"/>
              <a:gd name="connsiteX111" fmla="*/ 5255152 w 12192000"/>
              <a:gd name="connsiteY111" fmla="*/ 2247164 h 3482342"/>
              <a:gd name="connsiteX112" fmla="*/ 5233796 w 12192000"/>
              <a:gd name="connsiteY112" fmla="*/ 2268260 h 3482342"/>
              <a:gd name="connsiteX113" fmla="*/ 5212786 w 12192000"/>
              <a:gd name="connsiteY113" fmla="*/ 2296592 h 3482342"/>
              <a:gd name="connsiteX114" fmla="*/ 5173523 w 12192000"/>
              <a:gd name="connsiteY114" fmla="*/ 2309057 h 3482342"/>
              <a:gd name="connsiteX115" fmla="*/ 5123830 w 12192000"/>
              <a:gd name="connsiteY115" fmla="*/ 2307070 h 3482342"/>
              <a:gd name="connsiteX116" fmla="*/ 5065426 w 12192000"/>
              <a:gd name="connsiteY116" fmla="*/ 2324076 h 3482342"/>
              <a:gd name="connsiteX117" fmla="*/ 4975908 w 12192000"/>
              <a:gd name="connsiteY117" fmla="*/ 2364128 h 3482342"/>
              <a:gd name="connsiteX118" fmla="*/ 4913723 w 12192000"/>
              <a:gd name="connsiteY118" fmla="*/ 2385265 h 3482342"/>
              <a:gd name="connsiteX119" fmla="*/ 4746485 w 12192000"/>
              <a:gd name="connsiteY119" fmla="*/ 2451769 h 3482342"/>
              <a:gd name="connsiteX120" fmla="*/ 4681588 w 12192000"/>
              <a:gd name="connsiteY120" fmla="*/ 2467494 h 3482342"/>
              <a:gd name="connsiteX121" fmla="*/ 1783655 w 12192000"/>
              <a:gd name="connsiteY121" fmla="*/ 3163860 h 3482342"/>
              <a:gd name="connsiteX122" fmla="*/ 1325955 w 12192000"/>
              <a:gd name="connsiteY122" fmla="*/ 3176692 h 3482342"/>
              <a:gd name="connsiteX123" fmla="*/ 1190384 w 12192000"/>
              <a:gd name="connsiteY123" fmla="*/ 3203504 h 3482342"/>
              <a:gd name="connsiteX124" fmla="*/ 1094537 w 12192000"/>
              <a:gd name="connsiteY124" fmla="*/ 3229469 h 3482342"/>
              <a:gd name="connsiteX125" fmla="*/ 779276 w 12192000"/>
              <a:gd name="connsiteY125" fmla="*/ 3327290 h 3482342"/>
              <a:gd name="connsiteX126" fmla="*/ 600378 w 12192000"/>
              <a:gd name="connsiteY126" fmla="*/ 3335250 h 3482342"/>
              <a:gd name="connsiteX127" fmla="*/ 493457 w 12192000"/>
              <a:gd name="connsiteY127" fmla="*/ 3365044 h 3482342"/>
              <a:gd name="connsiteX128" fmla="*/ 349402 w 12192000"/>
              <a:gd name="connsiteY128" fmla="*/ 3380897 h 3482342"/>
              <a:gd name="connsiteX129" fmla="*/ 192183 w 12192000"/>
              <a:gd name="connsiteY129" fmla="*/ 3460075 h 3482342"/>
              <a:gd name="connsiteX130" fmla="*/ 46713 w 12192000"/>
              <a:gd name="connsiteY130" fmla="*/ 3462986 h 3482342"/>
              <a:gd name="connsiteX131" fmla="*/ 2765 w 12192000"/>
              <a:gd name="connsiteY131" fmla="*/ 3480770 h 3482342"/>
              <a:gd name="connsiteX132" fmla="*/ 0 w 12192000"/>
              <a:gd name="connsiteY132" fmla="*/ 3482342 h 3482342"/>
              <a:gd name="connsiteX133" fmla="*/ 0 w 12192000"/>
              <a:gd name="connsiteY133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405286 w 12192000"/>
              <a:gd name="connsiteY16" fmla="*/ 849086 h 3482342"/>
              <a:gd name="connsiteX17" fmla="*/ 11338523 w 12192000"/>
              <a:gd name="connsiteY17" fmla="*/ 852810 h 3482342"/>
              <a:gd name="connsiteX18" fmla="*/ 11313493 w 12192000"/>
              <a:gd name="connsiteY18" fmla="*/ 880860 h 3482342"/>
              <a:gd name="connsiteX19" fmla="*/ 11228040 w 12192000"/>
              <a:gd name="connsiteY19" fmla="*/ 958953 h 3482342"/>
              <a:gd name="connsiteX20" fmla="*/ 11196987 w 12192000"/>
              <a:gd name="connsiteY20" fmla="*/ 1000897 h 3482342"/>
              <a:gd name="connsiteX21" fmla="*/ 11193568 w 12192000"/>
              <a:gd name="connsiteY21" fmla="*/ 1039464 h 3482342"/>
              <a:gd name="connsiteX22" fmla="*/ 11175804 w 12192000"/>
              <a:gd name="connsiteY22" fmla="*/ 1067977 h 3482342"/>
              <a:gd name="connsiteX23" fmla="*/ 11133438 w 12192000"/>
              <a:gd name="connsiteY23" fmla="*/ 1106812 h 3482342"/>
              <a:gd name="connsiteX24" fmla="*/ 11120819 w 12192000"/>
              <a:gd name="connsiteY24" fmla="*/ 1126133 h 3482342"/>
              <a:gd name="connsiteX25" fmla="*/ 11028687 w 12192000"/>
              <a:gd name="connsiteY25" fmla="*/ 1199018 h 3482342"/>
              <a:gd name="connsiteX26" fmla="*/ 10974565 w 12192000"/>
              <a:gd name="connsiteY26" fmla="*/ 1226849 h 3482342"/>
              <a:gd name="connsiteX27" fmla="*/ 10960443 w 12192000"/>
              <a:gd name="connsiteY27" fmla="*/ 1244502 h 3482342"/>
              <a:gd name="connsiteX28" fmla="*/ 10879242 w 12192000"/>
              <a:gd name="connsiteY28" fmla="*/ 1269215 h 3482342"/>
              <a:gd name="connsiteX29" fmla="*/ 10850998 w 12192000"/>
              <a:gd name="connsiteY29" fmla="*/ 1269215 h 3482342"/>
              <a:gd name="connsiteX30" fmla="*/ 10815658 w 12192000"/>
              <a:gd name="connsiteY30" fmla="*/ 1287849 h 3482342"/>
              <a:gd name="connsiteX31" fmla="*/ 10723900 w 12192000"/>
              <a:gd name="connsiteY31" fmla="*/ 1318642 h 3482342"/>
              <a:gd name="connsiteX32" fmla="*/ 10699186 w 12192000"/>
              <a:gd name="connsiteY32" fmla="*/ 1322173 h 3482342"/>
              <a:gd name="connsiteX33" fmla="*/ 10679906 w 12192000"/>
              <a:gd name="connsiteY33" fmla="*/ 1332049 h 3482342"/>
              <a:gd name="connsiteX34" fmla="*/ 10639834 w 12192000"/>
              <a:gd name="connsiteY34" fmla="*/ 1324989 h 3482342"/>
              <a:gd name="connsiteX35" fmla="*/ 10603863 w 12192000"/>
              <a:gd name="connsiteY35" fmla="*/ 1346886 h 3482342"/>
              <a:gd name="connsiteX36" fmla="*/ 10573203 w 12192000"/>
              <a:gd name="connsiteY36" fmla="*/ 1351996 h 3482342"/>
              <a:gd name="connsiteX37" fmla="*/ 10547375 w 12192000"/>
              <a:gd name="connsiteY37" fmla="*/ 1375130 h 3482342"/>
              <a:gd name="connsiteX38" fmla="*/ 10513263 w 12192000"/>
              <a:gd name="connsiteY38" fmla="*/ 1371939 h 3482342"/>
              <a:gd name="connsiteX39" fmla="*/ 10487356 w 12192000"/>
              <a:gd name="connsiteY39" fmla="*/ 1385722 h 3482342"/>
              <a:gd name="connsiteX40" fmla="*/ 10464012 w 12192000"/>
              <a:gd name="connsiteY40" fmla="*/ 1391778 h 3482342"/>
              <a:gd name="connsiteX41" fmla="*/ 10439694 w 12192000"/>
              <a:gd name="connsiteY41" fmla="*/ 1406905 h 3482342"/>
              <a:gd name="connsiteX42" fmla="*/ 10405409 w 12192000"/>
              <a:gd name="connsiteY42" fmla="*/ 1422789 h 3482342"/>
              <a:gd name="connsiteX43" fmla="*/ 10370530 w 12192000"/>
              <a:gd name="connsiteY43" fmla="*/ 1441596 h 3482342"/>
              <a:gd name="connsiteX44" fmla="*/ 10300239 w 12192000"/>
              <a:gd name="connsiteY44" fmla="*/ 1456332 h 3482342"/>
              <a:gd name="connsiteX45" fmla="*/ 10264922 w 12192000"/>
              <a:gd name="connsiteY45" fmla="*/ 1472107 h 3482342"/>
              <a:gd name="connsiteX46" fmla="*/ 10229629 w 12192000"/>
              <a:gd name="connsiteY46" fmla="*/ 1470454 h 3482342"/>
              <a:gd name="connsiteX47" fmla="*/ 10201385 w 12192000"/>
              <a:gd name="connsiteY47" fmla="*/ 1477515 h 3482342"/>
              <a:gd name="connsiteX48" fmla="*/ 10151958 w 12192000"/>
              <a:gd name="connsiteY48" fmla="*/ 1477515 h 3482342"/>
              <a:gd name="connsiteX49" fmla="*/ 10120184 w 12192000"/>
              <a:gd name="connsiteY49" fmla="*/ 1466924 h 3482342"/>
              <a:gd name="connsiteX50" fmla="*/ 10081348 w 12192000"/>
              <a:gd name="connsiteY50" fmla="*/ 1481046 h 3482342"/>
              <a:gd name="connsiteX51" fmla="*/ 10058690 w 12192000"/>
              <a:gd name="connsiteY51" fmla="*/ 1474888 h 3482342"/>
              <a:gd name="connsiteX52" fmla="*/ 10004424 w 12192000"/>
              <a:gd name="connsiteY52" fmla="*/ 1489801 h 3482342"/>
              <a:gd name="connsiteX53" fmla="*/ 9999951 w 12192000"/>
              <a:gd name="connsiteY53" fmla="*/ 1499127 h 3482342"/>
              <a:gd name="connsiteX54" fmla="*/ 9845462 w 12192000"/>
              <a:gd name="connsiteY54" fmla="*/ 1548192 h 3482342"/>
              <a:gd name="connsiteX55" fmla="*/ 9736156 w 12192000"/>
              <a:gd name="connsiteY55" fmla="*/ 1581928 h 3482342"/>
              <a:gd name="connsiteX56" fmla="*/ 9693355 w 12192000"/>
              <a:gd name="connsiteY56" fmla="*/ 1602632 h 3482342"/>
              <a:gd name="connsiteX57" fmla="*/ 9664242 w 12192000"/>
              <a:gd name="connsiteY57" fmla="*/ 1622075 h 3482342"/>
              <a:gd name="connsiteX58" fmla="*/ 9579195 w 12192000"/>
              <a:gd name="connsiteY58" fmla="*/ 1648017 h 3482342"/>
              <a:gd name="connsiteX59" fmla="*/ 9433652 w 12192000"/>
              <a:gd name="connsiteY59" fmla="*/ 1681174 h 3482342"/>
              <a:gd name="connsiteX60" fmla="*/ 9403775 w 12192000"/>
              <a:gd name="connsiteY60" fmla="*/ 1690403 h 3482342"/>
              <a:gd name="connsiteX61" fmla="*/ 9382503 w 12192000"/>
              <a:gd name="connsiteY61" fmla="*/ 1706957 h 3482342"/>
              <a:gd name="connsiteX62" fmla="*/ 9381410 w 12192000"/>
              <a:gd name="connsiteY62" fmla="*/ 1718312 h 3482342"/>
              <a:gd name="connsiteX63" fmla="*/ 9365685 w 12192000"/>
              <a:gd name="connsiteY63" fmla="*/ 1724772 h 3482342"/>
              <a:gd name="connsiteX64" fmla="*/ 9278020 w 12192000"/>
              <a:gd name="connsiteY64" fmla="*/ 1741161 h 3482342"/>
              <a:gd name="connsiteX65" fmla="*/ 9217145 w 12192000"/>
              <a:gd name="connsiteY65" fmla="*/ 1771195 h 3482342"/>
              <a:gd name="connsiteX66" fmla="*/ 8955875 w 12192000"/>
              <a:gd name="connsiteY66" fmla="*/ 1796806 h 3482342"/>
              <a:gd name="connsiteX67" fmla="*/ 8648415 w 12192000"/>
              <a:gd name="connsiteY67" fmla="*/ 1878623 h 3482342"/>
              <a:gd name="connsiteX68" fmla="*/ 8538519 w 12192000"/>
              <a:gd name="connsiteY68" fmla="*/ 1894114 h 3482342"/>
              <a:gd name="connsiteX69" fmla="*/ 8506541 w 12192000"/>
              <a:gd name="connsiteY69" fmla="*/ 1905955 h 3482342"/>
              <a:gd name="connsiteX70" fmla="*/ 8236214 w 12192000"/>
              <a:gd name="connsiteY70" fmla="*/ 1909725 h 3482342"/>
              <a:gd name="connsiteX71" fmla="*/ 8132104 w 12192000"/>
              <a:gd name="connsiteY71" fmla="*/ 1895727 h 3482342"/>
              <a:gd name="connsiteX72" fmla="*/ 7918078 w 12192000"/>
              <a:gd name="connsiteY72" fmla="*/ 1862668 h 3482342"/>
              <a:gd name="connsiteX73" fmla="*/ 7817899 w 12192000"/>
              <a:gd name="connsiteY73" fmla="*/ 1862176 h 3482342"/>
              <a:gd name="connsiteX74" fmla="*/ 7768994 w 12192000"/>
              <a:gd name="connsiteY74" fmla="*/ 1855721 h 3482342"/>
              <a:gd name="connsiteX75" fmla="*/ 7618027 w 12192000"/>
              <a:gd name="connsiteY75" fmla="*/ 1830959 h 3482342"/>
              <a:gd name="connsiteX76" fmla="*/ 7449425 w 12192000"/>
              <a:gd name="connsiteY76" fmla="*/ 1810910 h 3482342"/>
              <a:gd name="connsiteX77" fmla="*/ 7342915 w 12192000"/>
              <a:gd name="connsiteY77" fmla="*/ 1819827 h 3482342"/>
              <a:gd name="connsiteX78" fmla="*/ 7255191 w 12192000"/>
              <a:gd name="connsiteY78" fmla="*/ 1834354 h 3482342"/>
              <a:gd name="connsiteX79" fmla="*/ 7131205 w 12192000"/>
              <a:gd name="connsiteY79" fmla="*/ 1845557 h 3482342"/>
              <a:gd name="connsiteX80" fmla="*/ 6941837 w 12192000"/>
              <a:gd name="connsiteY80" fmla="*/ 1840640 h 3482342"/>
              <a:gd name="connsiteX81" fmla="*/ 6837145 w 12192000"/>
              <a:gd name="connsiteY81" fmla="*/ 1870724 h 3482342"/>
              <a:gd name="connsiteX82" fmla="*/ 6753991 w 12192000"/>
              <a:gd name="connsiteY82" fmla="*/ 1860969 h 3482342"/>
              <a:gd name="connsiteX83" fmla="*/ 6727754 w 12192000"/>
              <a:gd name="connsiteY83" fmla="*/ 1882372 h 3482342"/>
              <a:gd name="connsiteX84" fmla="*/ 6723371 w 12192000"/>
              <a:gd name="connsiteY84" fmla="*/ 1886494 h 3482342"/>
              <a:gd name="connsiteX85" fmla="*/ 6702779 w 12192000"/>
              <a:gd name="connsiteY85" fmla="*/ 1893601 h 3482342"/>
              <a:gd name="connsiteX86" fmla="*/ 6686657 w 12192000"/>
              <a:gd name="connsiteY86" fmla="*/ 1907344 h 3482342"/>
              <a:gd name="connsiteX87" fmla="*/ 6651330 w 12192000"/>
              <a:gd name="connsiteY87" fmla="*/ 1922921 h 3482342"/>
              <a:gd name="connsiteX88" fmla="*/ 6622958 w 12192000"/>
              <a:gd name="connsiteY88" fmla="*/ 1936255 h 3482342"/>
              <a:gd name="connsiteX89" fmla="*/ 6522602 w 12192000"/>
              <a:gd name="connsiteY89" fmla="*/ 1954133 h 3482342"/>
              <a:gd name="connsiteX90" fmla="*/ 6444344 w 12192000"/>
              <a:gd name="connsiteY90" fmla="*/ 1969663 h 3482342"/>
              <a:gd name="connsiteX91" fmla="*/ 6409626 w 12192000"/>
              <a:gd name="connsiteY91" fmla="*/ 1978846 h 3482342"/>
              <a:gd name="connsiteX92" fmla="*/ 6333446 w 12192000"/>
              <a:gd name="connsiteY92" fmla="*/ 1997163 h 3482342"/>
              <a:gd name="connsiteX93" fmla="*/ 6294933 w 12192000"/>
              <a:gd name="connsiteY93" fmla="*/ 2019412 h 3482342"/>
              <a:gd name="connsiteX94" fmla="*/ 6238719 w 12192000"/>
              <a:gd name="connsiteY94" fmla="*/ 2042547 h 3482342"/>
              <a:gd name="connsiteX95" fmla="*/ 6187205 w 12192000"/>
              <a:gd name="connsiteY95" fmla="*/ 2060048 h 3482342"/>
              <a:gd name="connsiteX96" fmla="*/ 6138780 w 12192000"/>
              <a:gd name="connsiteY96" fmla="*/ 2081918 h 3482342"/>
              <a:gd name="connsiteX97" fmla="*/ 6120125 w 12192000"/>
              <a:gd name="connsiteY97" fmla="*/ 2109475 h 3482342"/>
              <a:gd name="connsiteX98" fmla="*/ 6056576 w 12192000"/>
              <a:gd name="connsiteY98" fmla="*/ 2120066 h 3482342"/>
              <a:gd name="connsiteX99" fmla="*/ 5993794 w 12192000"/>
              <a:gd name="connsiteY99" fmla="*/ 2122569 h 3482342"/>
              <a:gd name="connsiteX100" fmla="*/ 5943601 w 12192000"/>
              <a:gd name="connsiteY100" fmla="*/ 2137719 h 3482342"/>
              <a:gd name="connsiteX101" fmla="*/ 5898141 w 12192000"/>
              <a:gd name="connsiteY101" fmla="*/ 2144806 h 3482342"/>
              <a:gd name="connsiteX102" fmla="*/ 5855337 w 12192000"/>
              <a:gd name="connsiteY102" fmla="*/ 2137719 h 3482342"/>
              <a:gd name="connsiteX103" fmla="*/ 5817682 w 12192000"/>
              <a:gd name="connsiteY103" fmla="*/ 2157358 h 3482342"/>
              <a:gd name="connsiteX104" fmla="*/ 5735300 w 12192000"/>
              <a:gd name="connsiteY104" fmla="*/ 2158902 h 3482342"/>
              <a:gd name="connsiteX105" fmla="*/ 5591469 w 12192000"/>
              <a:gd name="connsiteY105" fmla="*/ 2178389 h 3482342"/>
              <a:gd name="connsiteX106" fmla="*/ 5505818 w 12192000"/>
              <a:gd name="connsiteY106" fmla="*/ 2194207 h 3482342"/>
              <a:gd name="connsiteX107" fmla="*/ 5452860 w 12192000"/>
              <a:gd name="connsiteY107" fmla="*/ 2180085 h 3482342"/>
              <a:gd name="connsiteX108" fmla="*/ 5414282 w 12192000"/>
              <a:gd name="connsiteY108" fmla="*/ 2183070 h 3482342"/>
              <a:gd name="connsiteX109" fmla="*/ 5368369 w 12192000"/>
              <a:gd name="connsiteY109" fmla="*/ 2204272 h 3482342"/>
              <a:gd name="connsiteX110" fmla="*/ 5336354 w 12192000"/>
              <a:gd name="connsiteY110" fmla="*/ 2218920 h 3482342"/>
              <a:gd name="connsiteX111" fmla="*/ 5291263 w 12192000"/>
              <a:gd name="connsiteY111" fmla="*/ 2239182 h 3482342"/>
              <a:gd name="connsiteX112" fmla="*/ 5255152 w 12192000"/>
              <a:gd name="connsiteY112" fmla="*/ 2247164 h 3482342"/>
              <a:gd name="connsiteX113" fmla="*/ 5233796 w 12192000"/>
              <a:gd name="connsiteY113" fmla="*/ 2268260 h 3482342"/>
              <a:gd name="connsiteX114" fmla="*/ 5212786 w 12192000"/>
              <a:gd name="connsiteY114" fmla="*/ 2296592 h 3482342"/>
              <a:gd name="connsiteX115" fmla="*/ 5173523 w 12192000"/>
              <a:gd name="connsiteY115" fmla="*/ 2309057 h 3482342"/>
              <a:gd name="connsiteX116" fmla="*/ 5123830 w 12192000"/>
              <a:gd name="connsiteY116" fmla="*/ 2307070 h 3482342"/>
              <a:gd name="connsiteX117" fmla="*/ 5065426 w 12192000"/>
              <a:gd name="connsiteY117" fmla="*/ 2324076 h 3482342"/>
              <a:gd name="connsiteX118" fmla="*/ 4975908 w 12192000"/>
              <a:gd name="connsiteY118" fmla="*/ 2364128 h 3482342"/>
              <a:gd name="connsiteX119" fmla="*/ 4913723 w 12192000"/>
              <a:gd name="connsiteY119" fmla="*/ 2385265 h 3482342"/>
              <a:gd name="connsiteX120" fmla="*/ 4746485 w 12192000"/>
              <a:gd name="connsiteY120" fmla="*/ 2451769 h 3482342"/>
              <a:gd name="connsiteX121" fmla="*/ 4681588 w 12192000"/>
              <a:gd name="connsiteY121" fmla="*/ 2467494 h 3482342"/>
              <a:gd name="connsiteX122" fmla="*/ 1783655 w 12192000"/>
              <a:gd name="connsiteY122" fmla="*/ 3163860 h 3482342"/>
              <a:gd name="connsiteX123" fmla="*/ 1325955 w 12192000"/>
              <a:gd name="connsiteY123" fmla="*/ 3176692 h 3482342"/>
              <a:gd name="connsiteX124" fmla="*/ 1190384 w 12192000"/>
              <a:gd name="connsiteY124" fmla="*/ 3203504 h 3482342"/>
              <a:gd name="connsiteX125" fmla="*/ 1094537 w 12192000"/>
              <a:gd name="connsiteY125" fmla="*/ 3229469 h 3482342"/>
              <a:gd name="connsiteX126" fmla="*/ 779276 w 12192000"/>
              <a:gd name="connsiteY126" fmla="*/ 3327290 h 3482342"/>
              <a:gd name="connsiteX127" fmla="*/ 600378 w 12192000"/>
              <a:gd name="connsiteY127" fmla="*/ 3335250 h 3482342"/>
              <a:gd name="connsiteX128" fmla="*/ 493457 w 12192000"/>
              <a:gd name="connsiteY128" fmla="*/ 3365044 h 3482342"/>
              <a:gd name="connsiteX129" fmla="*/ 349402 w 12192000"/>
              <a:gd name="connsiteY129" fmla="*/ 3380897 h 3482342"/>
              <a:gd name="connsiteX130" fmla="*/ 192183 w 12192000"/>
              <a:gd name="connsiteY130" fmla="*/ 3460075 h 3482342"/>
              <a:gd name="connsiteX131" fmla="*/ 46713 w 12192000"/>
              <a:gd name="connsiteY131" fmla="*/ 3462986 h 3482342"/>
              <a:gd name="connsiteX132" fmla="*/ 2765 w 12192000"/>
              <a:gd name="connsiteY132" fmla="*/ 3480770 h 3482342"/>
              <a:gd name="connsiteX133" fmla="*/ 0 w 12192000"/>
              <a:gd name="connsiteY133" fmla="*/ 3482342 h 3482342"/>
              <a:gd name="connsiteX134" fmla="*/ 0 w 12192000"/>
              <a:gd name="connsiteY134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405286 w 12192000"/>
              <a:gd name="connsiteY16" fmla="*/ 849086 h 3482342"/>
              <a:gd name="connsiteX17" fmla="*/ 11338523 w 12192000"/>
              <a:gd name="connsiteY17" fmla="*/ 852810 h 3482342"/>
              <a:gd name="connsiteX18" fmla="*/ 11313493 w 12192000"/>
              <a:gd name="connsiteY18" fmla="*/ 880860 h 3482342"/>
              <a:gd name="connsiteX19" fmla="*/ 11228040 w 12192000"/>
              <a:gd name="connsiteY19" fmla="*/ 958953 h 3482342"/>
              <a:gd name="connsiteX20" fmla="*/ 11196987 w 12192000"/>
              <a:gd name="connsiteY20" fmla="*/ 1000897 h 3482342"/>
              <a:gd name="connsiteX21" fmla="*/ 11193568 w 12192000"/>
              <a:gd name="connsiteY21" fmla="*/ 1039464 h 3482342"/>
              <a:gd name="connsiteX22" fmla="*/ 11175804 w 12192000"/>
              <a:gd name="connsiteY22" fmla="*/ 1067977 h 3482342"/>
              <a:gd name="connsiteX23" fmla="*/ 11133438 w 12192000"/>
              <a:gd name="connsiteY23" fmla="*/ 1106812 h 3482342"/>
              <a:gd name="connsiteX24" fmla="*/ 11120819 w 12192000"/>
              <a:gd name="connsiteY24" fmla="*/ 1126133 h 3482342"/>
              <a:gd name="connsiteX25" fmla="*/ 11028687 w 12192000"/>
              <a:gd name="connsiteY25" fmla="*/ 1199018 h 3482342"/>
              <a:gd name="connsiteX26" fmla="*/ 10974565 w 12192000"/>
              <a:gd name="connsiteY26" fmla="*/ 1226849 h 3482342"/>
              <a:gd name="connsiteX27" fmla="*/ 10960443 w 12192000"/>
              <a:gd name="connsiteY27" fmla="*/ 1244502 h 3482342"/>
              <a:gd name="connsiteX28" fmla="*/ 10879242 w 12192000"/>
              <a:gd name="connsiteY28" fmla="*/ 1269215 h 3482342"/>
              <a:gd name="connsiteX29" fmla="*/ 10850998 w 12192000"/>
              <a:gd name="connsiteY29" fmla="*/ 1269215 h 3482342"/>
              <a:gd name="connsiteX30" fmla="*/ 10815658 w 12192000"/>
              <a:gd name="connsiteY30" fmla="*/ 1287849 h 3482342"/>
              <a:gd name="connsiteX31" fmla="*/ 10723900 w 12192000"/>
              <a:gd name="connsiteY31" fmla="*/ 1318642 h 3482342"/>
              <a:gd name="connsiteX32" fmla="*/ 10699186 w 12192000"/>
              <a:gd name="connsiteY32" fmla="*/ 1322173 h 3482342"/>
              <a:gd name="connsiteX33" fmla="*/ 10676375 w 12192000"/>
              <a:gd name="connsiteY33" fmla="*/ 1342640 h 3482342"/>
              <a:gd name="connsiteX34" fmla="*/ 10639834 w 12192000"/>
              <a:gd name="connsiteY34" fmla="*/ 1324989 h 3482342"/>
              <a:gd name="connsiteX35" fmla="*/ 10603863 w 12192000"/>
              <a:gd name="connsiteY35" fmla="*/ 1346886 h 3482342"/>
              <a:gd name="connsiteX36" fmla="*/ 10573203 w 12192000"/>
              <a:gd name="connsiteY36" fmla="*/ 1351996 h 3482342"/>
              <a:gd name="connsiteX37" fmla="*/ 10547375 w 12192000"/>
              <a:gd name="connsiteY37" fmla="*/ 1375130 h 3482342"/>
              <a:gd name="connsiteX38" fmla="*/ 10513263 w 12192000"/>
              <a:gd name="connsiteY38" fmla="*/ 1371939 h 3482342"/>
              <a:gd name="connsiteX39" fmla="*/ 10487356 w 12192000"/>
              <a:gd name="connsiteY39" fmla="*/ 1385722 h 3482342"/>
              <a:gd name="connsiteX40" fmla="*/ 10464012 w 12192000"/>
              <a:gd name="connsiteY40" fmla="*/ 1391778 h 3482342"/>
              <a:gd name="connsiteX41" fmla="*/ 10439694 w 12192000"/>
              <a:gd name="connsiteY41" fmla="*/ 1406905 h 3482342"/>
              <a:gd name="connsiteX42" fmla="*/ 10405409 w 12192000"/>
              <a:gd name="connsiteY42" fmla="*/ 1422789 h 3482342"/>
              <a:gd name="connsiteX43" fmla="*/ 10370530 w 12192000"/>
              <a:gd name="connsiteY43" fmla="*/ 1441596 h 3482342"/>
              <a:gd name="connsiteX44" fmla="*/ 10300239 w 12192000"/>
              <a:gd name="connsiteY44" fmla="*/ 1456332 h 3482342"/>
              <a:gd name="connsiteX45" fmla="*/ 10264922 w 12192000"/>
              <a:gd name="connsiteY45" fmla="*/ 1472107 h 3482342"/>
              <a:gd name="connsiteX46" fmla="*/ 10229629 w 12192000"/>
              <a:gd name="connsiteY46" fmla="*/ 1470454 h 3482342"/>
              <a:gd name="connsiteX47" fmla="*/ 10201385 w 12192000"/>
              <a:gd name="connsiteY47" fmla="*/ 1477515 h 3482342"/>
              <a:gd name="connsiteX48" fmla="*/ 10151958 w 12192000"/>
              <a:gd name="connsiteY48" fmla="*/ 1477515 h 3482342"/>
              <a:gd name="connsiteX49" fmla="*/ 10120184 w 12192000"/>
              <a:gd name="connsiteY49" fmla="*/ 1466924 h 3482342"/>
              <a:gd name="connsiteX50" fmla="*/ 10081348 w 12192000"/>
              <a:gd name="connsiteY50" fmla="*/ 1481046 h 3482342"/>
              <a:gd name="connsiteX51" fmla="*/ 10058690 w 12192000"/>
              <a:gd name="connsiteY51" fmla="*/ 1474888 h 3482342"/>
              <a:gd name="connsiteX52" fmla="*/ 10004424 w 12192000"/>
              <a:gd name="connsiteY52" fmla="*/ 1489801 h 3482342"/>
              <a:gd name="connsiteX53" fmla="*/ 9999951 w 12192000"/>
              <a:gd name="connsiteY53" fmla="*/ 1499127 h 3482342"/>
              <a:gd name="connsiteX54" fmla="*/ 9845462 w 12192000"/>
              <a:gd name="connsiteY54" fmla="*/ 1548192 h 3482342"/>
              <a:gd name="connsiteX55" fmla="*/ 9736156 w 12192000"/>
              <a:gd name="connsiteY55" fmla="*/ 1581928 h 3482342"/>
              <a:gd name="connsiteX56" fmla="*/ 9693355 w 12192000"/>
              <a:gd name="connsiteY56" fmla="*/ 1602632 h 3482342"/>
              <a:gd name="connsiteX57" fmla="*/ 9664242 w 12192000"/>
              <a:gd name="connsiteY57" fmla="*/ 1622075 h 3482342"/>
              <a:gd name="connsiteX58" fmla="*/ 9579195 w 12192000"/>
              <a:gd name="connsiteY58" fmla="*/ 1648017 h 3482342"/>
              <a:gd name="connsiteX59" fmla="*/ 9433652 w 12192000"/>
              <a:gd name="connsiteY59" fmla="*/ 1681174 h 3482342"/>
              <a:gd name="connsiteX60" fmla="*/ 9403775 w 12192000"/>
              <a:gd name="connsiteY60" fmla="*/ 1690403 h 3482342"/>
              <a:gd name="connsiteX61" fmla="*/ 9382503 w 12192000"/>
              <a:gd name="connsiteY61" fmla="*/ 1706957 h 3482342"/>
              <a:gd name="connsiteX62" fmla="*/ 9381410 w 12192000"/>
              <a:gd name="connsiteY62" fmla="*/ 1718312 h 3482342"/>
              <a:gd name="connsiteX63" fmla="*/ 9365685 w 12192000"/>
              <a:gd name="connsiteY63" fmla="*/ 1724772 h 3482342"/>
              <a:gd name="connsiteX64" fmla="*/ 9278020 w 12192000"/>
              <a:gd name="connsiteY64" fmla="*/ 1741161 h 3482342"/>
              <a:gd name="connsiteX65" fmla="*/ 9217145 w 12192000"/>
              <a:gd name="connsiteY65" fmla="*/ 1771195 h 3482342"/>
              <a:gd name="connsiteX66" fmla="*/ 8955875 w 12192000"/>
              <a:gd name="connsiteY66" fmla="*/ 1796806 h 3482342"/>
              <a:gd name="connsiteX67" fmla="*/ 8648415 w 12192000"/>
              <a:gd name="connsiteY67" fmla="*/ 1878623 h 3482342"/>
              <a:gd name="connsiteX68" fmla="*/ 8538519 w 12192000"/>
              <a:gd name="connsiteY68" fmla="*/ 1894114 h 3482342"/>
              <a:gd name="connsiteX69" fmla="*/ 8506541 w 12192000"/>
              <a:gd name="connsiteY69" fmla="*/ 1905955 h 3482342"/>
              <a:gd name="connsiteX70" fmla="*/ 8236214 w 12192000"/>
              <a:gd name="connsiteY70" fmla="*/ 1909725 h 3482342"/>
              <a:gd name="connsiteX71" fmla="*/ 8132104 w 12192000"/>
              <a:gd name="connsiteY71" fmla="*/ 1895727 h 3482342"/>
              <a:gd name="connsiteX72" fmla="*/ 7918078 w 12192000"/>
              <a:gd name="connsiteY72" fmla="*/ 1862668 h 3482342"/>
              <a:gd name="connsiteX73" fmla="*/ 7817899 w 12192000"/>
              <a:gd name="connsiteY73" fmla="*/ 1862176 h 3482342"/>
              <a:gd name="connsiteX74" fmla="*/ 7768994 w 12192000"/>
              <a:gd name="connsiteY74" fmla="*/ 1855721 h 3482342"/>
              <a:gd name="connsiteX75" fmla="*/ 7618027 w 12192000"/>
              <a:gd name="connsiteY75" fmla="*/ 1830959 h 3482342"/>
              <a:gd name="connsiteX76" fmla="*/ 7449425 w 12192000"/>
              <a:gd name="connsiteY76" fmla="*/ 1810910 h 3482342"/>
              <a:gd name="connsiteX77" fmla="*/ 7342915 w 12192000"/>
              <a:gd name="connsiteY77" fmla="*/ 1819827 h 3482342"/>
              <a:gd name="connsiteX78" fmla="*/ 7255191 w 12192000"/>
              <a:gd name="connsiteY78" fmla="*/ 1834354 h 3482342"/>
              <a:gd name="connsiteX79" fmla="*/ 7131205 w 12192000"/>
              <a:gd name="connsiteY79" fmla="*/ 1845557 h 3482342"/>
              <a:gd name="connsiteX80" fmla="*/ 6941837 w 12192000"/>
              <a:gd name="connsiteY80" fmla="*/ 1840640 h 3482342"/>
              <a:gd name="connsiteX81" fmla="*/ 6837145 w 12192000"/>
              <a:gd name="connsiteY81" fmla="*/ 1870724 h 3482342"/>
              <a:gd name="connsiteX82" fmla="*/ 6753991 w 12192000"/>
              <a:gd name="connsiteY82" fmla="*/ 1860969 h 3482342"/>
              <a:gd name="connsiteX83" fmla="*/ 6727754 w 12192000"/>
              <a:gd name="connsiteY83" fmla="*/ 1882372 h 3482342"/>
              <a:gd name="connsiteX84" fmla="*/ 6723371 w 12192000"/>
              <a:gd name="connsiteY84" fmla="*/ 1886494 h 3482342"/>
              <a:gd name="connsiteX85" fmla="*/ 6702779 w 12192000"/>
              <a:gd name="connsiteY85" fmla="*/ 1893601 h 3482342"/>
              <a:gd name="connsiteX86" fmla="*/ 6686657 w 12192000"/>
              <a:gd name="connsiteY86" fmla="*/ 1907344 h 3482342"/>
              <a:gd name="connsiteX87" fmla="*/ 6651330 w 12192000"/>
              <a:gd name="connsiteY87" fmla="*/ 1922921 h 3482342"/>
              <a:gd name="connsiteX88" fmla="*/ 6622958 w 12192000"/>
              <a:gd name="connsiteY88" fmla="*/ 1936255 h 3482342"/>
              <a:gd name="connsiteX89" fmla="*/ 6522602 w 12192000"/>
              <a:gd name="connsiteY89" fmla="*/ 1954133 h 3482342"/>
              <a:gd name="connsiteX90" fmla="*/ 6444344 w 12192000"/>
              <a:gd name="connsiteY90" fmla="*/ 1969663 h 3482342"/>
              <a:gd name="connsiteX91" fmla="*/ 6409626 w 12192000"/>
              <a:gd name="connsiteY91" fmla="*/ 1978846 h 3482342"/>
              <a:gd name="connsiteX92" fmla="*/ 6333446 w 12192000"/>
              <a:gd name="connsiteY92" fmla="*/ 1997163 h 3482342"/>
              <a:gd name="connsiteX93" fmla="*/ 6294933 w 12192000"/>
              <a:gd name="connsiteY93" fmla="*/ 2019412 h 3482342"/>
              <a:gd name="connsiteX94" fmla="*/ 6238719 w 12192000"/>
              <a:gd name="connsiteY94" fmla="*/ 2042547 h 3482342"/>
              <a:gd name="connsiteX95" fmla="*/ 6187205 w 12192000"/>
              <a:gd name="connsiteY95" fmla="*/ 2060048 h 3482342"/>
              <a:gd name="connsiteX96" fmla="*/ 6138780 w 12192000"/>
              <a:gd name="connsiteY96" fmla="*/ 2081918 h 3482342"/>
              <a:gd name="connsiteX97" fmla="*/ 6120125 w 12192000"/>
              <a:gd name="connsiteY97" fmla="*/ 2109475 h 3482342"/>
              <a:gd name="connsiteX98" fmla="*/ 6056576 w 12192000"/>
              <a:gd name="connsiteY98" fmla="*/ 2120066 h 3482342"/>
              <a:gd name="connsiteX99" fmla="*/ 5993794 w 12192000"/>
              <a:gd name="connsiteY99" fmla="*/ 2122569 h 3482342"/>
              <a:gd name="connsiteX100" fmla="*/ 5943601 w 12192000"/>
              <a:gd name="connsiteY100" fmla="*/ 2137719 h 3482342"/>
              <a:gd name="connsiteX101" fmla="*/ 5898141 w 12192000"/>
              <a:gd name="connsiteY101" fmla="*/ 2144806 h 3482342"/>
              <a:gd name="connsiteX102" fmla="*/ 5855337 w 12192000"/>
              <a:gd name="connsiteY102" fmla="*/ 2137719 h 3482342"/>
              <a:gd name="connsiteX103" fmla="*/ 5817682 w 12192000"/>
              <a:gd name="connsiteY103" fmla="*/ 2157358 h 3482342"/>
              <a:gd name="connsiteX104" fmla="*/ 5735300 w 12192000"/>
              <a:gd name="connsiteY104" fmla="*/ 2158902 h 3482342"/>
              <a:gd name="connsiteX105" fmla="*/ 5591469 w 12192000"/>
              <a:gd name="connsiteY105" fmla="*/ 2178389 h 3482342"/>
              <a:gd name="connsiteX106" fmla="*/ 5505818 w 12192000"/>
              <a:gd name="connsiteY106" fmla="*/ 2194207 h 3482342"/>
              <a:gd name="connsiteX107" fmla="*/ 5452860 w 12192000"/>
              <a:gd name="connsiteY107" fmla="*/ 2180085 h 3482342"/>
              <a:gd name="connsiteX108" fmla="*/ 5414282 w 12192000"/>
              <a:gd name="connsiteY108" fmla="*/ 2183070 h 3482342"/>
              <a:gd name="connsiteX109" fmla="*/ 5368369 w 12192000"/>
              <a:gd name="connsiteY109" fmla="*/ 2204272 h 3482342"/>
              <a:gd name="connsiteX110" fmla="*/ 5336354 w 12192000"/>
              <a:gd name="connsiteY110" fmla="*/ 2218920 h 3482342"/>
              <a:gd name="connsiteX111" fmla="*/ 5291263 w 12192000"/>
              <a:gd name="connsiteY111" fmla="*/ 2239182 h 3482342"/>
              <a:gd name="connsiteX112" fmla="*/ 5255152 w 12192000"/>
              <a:gd name="connsiteY112" fmla="*/ 2247164 h 3482342"/>
              <a:gd name="connsiteX113" fmla="*/ 5233796 w 12192000"/>
              <a:gd name="connsiteY113" fmla="*/ 2268260 h 3482342"/>
              <a:gd name="connsiteX114" fmla="*/ 5212786 w 12192000"/>
              <a:gd name="connsiteY114" fmla="*/ 2296592 h 3482342"/>
              <a:gd name="connsiteX115" fmla="*/ 5173523 w 12192000"/>
              <a:gd name="connsiteY115" fmla="*/ 2309057 h 3482342"/>
              <a:gd name="connsiteX116" fmla="*/ 5123830 w 12192000"/>
              <a:gd name="connsiteY116" fmla="*/ 2307070 h 3482342"/>
              <a:gd name="connsiteX117" fmla="*/ 5065426 w 12192000"/>
              <a:gd name="connsiteY117" fmla="*/ 2324076 h 3482342"/>
              <a:gd name="connsiteX118" fmla="*/ 4975908 w 12192000"/>
              <a:gd name="connsiteY118" fmla="*/ 2364128 h 3482342"/>
              <a:gd name="connsiteX119" fmla="*/ 4913723 w 12192000"/>
              <a:gd name="connsiteY119" fmla="*/ 2385265 h 3482342"/>
              <a:gd name="connsiteX120" fmla="*/ 4746485 w 12192000"/>
              <a:gd name="connsiteY120" fmla="*/ 2451769 h 3482342"/>
              <a:gd name="connsiteX121" fmla="*/ 4681588 w 12192000"/>
              <a:gd name="connsiteY121" fmla="*/ 2467494 h 3482342"/>
              <a:gd name="connsiteX122" fmla="*/ 1783655 w 12192000"/>
              <a:gd name="connsiteY122" fmla="*/ 3163860 h 3482342"/>
              <a:gd name="connsiteX123" fmla="*/ 1325955 w 12192000"/>
              <a:gd name="connsiteY123" fmla="*/ 3176692 h 3482342"/>
              <a:gd name="connsiteX124" fmla="*/ 1190384 w 12192000"/>
              <a:gd name="connsiteY124" fmla="*/ 3203504 h 3482342"/>
              <a:gd name="connsiteX125" fmla="*/ 1094537 w 12192000"/>
              <a:gd name="connsiteY125" fmla="*/ 3229469 h 3482342"/>
              <a:gd name="connsiteX126" fmla="*/ 779276 w 12192000"/>
              <a:gd name="connsiteY126" fmla="*/ 3327290 h 3482342"/>
              <a:gd name="connsiteX127" fmla="*/ 600378 w 12192000"/>
              <a:gd name="connsiteY127" fmla="*/ 3335250 h 3482342"/>
              <a:gd name="connsiteX128" fmla="*/ 493457 w 12192000"/>
              <a:gd name="connsiteY128" fmla="*/ 3365044 h 3482342"/>
              <a:gd name="connsiteX129" fmla="*/ 349402 w 12192000"/>
              <a:gd name="connsiteY129" fmla="*/ 3380897 h 3482342"/>
              <a:gd name="connsiteX130" fmla="*/ 192183 w 12192000"/>
              <a:gd name="connsiteY130" fmla="*/ 3460075 h 3482342"/>
              <a:gd name="connsiteX131" fmla="*/ 46713 w 12192000"/>
              <a:gd name="connsiteY131" fmla="*/ 3462986 h 3482342"/>
              <a:gd name="connsiteX132" fmla="*/ 2765 w 12192000"/>
              <a:gd name="connsiteY132" fmla="*/ 3480770 h 3482342"/>
              <a:gd name="connsiteX133" fmla="*/ 0 w 12192000"/>
              <a:gd name="connsiteY133" fmla="*/ 3482342 h 3482342"/>
              <a:gd name="connsiteX134" fmla="*/ 0 w 12192000"/>
              <a:gd name="connsiteY134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405286 w 12192000"/>
              <a:gd name="connsiteY16" fmla="*/ 849086 h 3482342"/>
              <a:gd name="connsiteX17" fmla="*/ 11338523 w 12192000"/>
              <a:gd name="connsiteY17" fmla="*/ 852810 h 3482342"/>
              <a:gd name="connsiteX18" fmla="*/ 11313493 w 12192000"/>
              <a:gd name="connsiteY18" fmla="*/ 880860 h 3482342"/>
              <a:gd name="connsiteX19" fmla="*/ 11228040 w 12192000"/>
              <a:gd name="connsiteY19" fmla="*/ 958953 h 3482342"/>
              <a:gd name="connsiteX20" fmla="*/ 11196987 w 12192000"/>
              <a:gd name="connsiteY20" fmla="*/ 1000897 h 3482342"/>
              <a:gd name="connsiteX21" fmla="*/ 11193568 w 12192000"/>
              <a:gd name="connsiteY21" fmla="*/ 1039464 h 3482342"/>
              <a:gd name="connsiteX22" fmla="*/ 11175804 w 12192000"/>
              <a:gd name="connsiteY22" fmla="*/ 1067977 h 3482342"/>
              <a:gd name="connsiteX23" fmla="*/ 11133438 w 12192000"/>
              <a:gd name="connsiteY23" fmla="*/ 1106812 h 3482342"/>
              <a:gd name="connsiteX24" fmla="*/ 11120819 w 12192000"/>
              <a:gd name="connsiteY24" fmla="*/ 1126133 h 3482342"/>
              <a:gd name="connsiteX25" fmla="*/ 11028687 w 12192000"/>
              <a:gd name="connsiteY25" fmla="*/ 1199018 h 3482342"/>
              <a:gd name="connsiteX26" fmla="*/ 10974565 w 12192000"/>
              <a:gd name="connsiteY26" fmla="*/ 1226849 h 3482342"/>
              <a:gd name="connsiteX27" fmla="*/ 10960443 w 12192000"/>
              <a:gd name="connsiteY27" fmla="*/ 1244502 h 3482342"/>
              <a:gd name="connsiteX28" fmla="*/ 10879242 w 12192000"/>
              <a:gd name="connsiteY28" fmla="*/ 1269215 h 3482342"/>
              <a:gd name="connsiteX29" fmla="*/ 10850998 w 12192000"/>
              <a:gd name="connsiteY29" fmla="*/ 1269215 h 3482342"/>
              <a:gd name="connsiteX30" fmla="*/ 10815658 w 12192000"/>
              <a:gd name="connsiteY30" fmla="*/ 1287849 h 3482342"/>
              <a:gd name="connsiteX31" fmla="*/ 10723900 w 12192000"/>
              <a:gd name="connsiteY31" fmla="*/ 1318642 h 3482342"/>
              <a:gd name="connsiteX32" fmla="*/ 10699186 w 12192000"/>
              <a:gd name="connsiteY32" fmla="*/ 1322173 h 3482342"/>
              <a:gd name="connsiteX33" fmla="*/ 10676375 w 12192000"/>
              <a:gd name="connsiteY33" fmla="*/ 1342640 h 3482342"/>
              <a:gd name="connsiteX34" fmla="*/ 10636304 w 12192000"/>
              <a:gd name="connsiteY34" fmla="*/ 1342641 h 3482342"/>
              <a:gd name="connsiteX35" fmla="*/ 10603863 w 12192000"/>
              <a:gd name="connsiteY35" fmla="*/ 1346886 h 3482342"/>
              <a:gd name="connsiteX36" fmla="*/ 10573203 w 12192000"/>
              <a:gd name="connsiteY36" fmla="*/ 1351996 h 3482342"/>
              <a:gd name="connsiteX37" fmla="*/ 10547375 w 12192000"/>
              <a:gd name="connsiteY37" fmla="*/ 1375130 h 3482342"/>
              <a:gd name="connsiteX38" fmla="*/ 10513263 w 12192000"/>
              <a:gd name="connsiteY38" fmla="*/ 1371939 h 3482342"/>
              <a:gd name="connsiteX39" fmla="*/ 10487356 w 12192000"/>
              <a:gd name="connsiteY39" fmla="*/ 1385722 h 3482342"/>
              <a:gd name="connsiteX40" fmla="*/ 10464012 w 12192000"/>
              <a:gd name="connsiteY40" fmla="*/ 1391778 h 3482342"/>
              <a:gd name="connsiteX41" fmla="*/ 10439694 w 12192000"/>
              <a:gd name="connsiteY41" fmla="*/ 1406905 h 3482342"/>
              <a:gd name="connsiteX42" fmla="*/ 10405409 w 12192000"/>
              <a:gd name="connsiteY42" fmla="*/ 1422789 h 3482342"/>
              <a:gd name="connsiteX43" fmla="*/ 10370530 w 12192000"/>
              <a:gd name="connsiteY43" fmla="*/ 1441596 h 3482342"/>
              <a:gd name="connsiteX44" fmla="*/ 10300239 w 12192000"/>
              <a:gd name="connsiteY44" fmla="*/ 1456332 h 3482342"/>
              <a:gd name="connsiteX45" fmla="*/ 10264922 w 12192000"/>
              <a:gd name="connsiteY45" fmla="*/ 1472107 h 3482342"/>
              <a:gd name="connsiteX46" fmla="*/ 10229629 w 12192000"/>
              <a:gd name="connsiteY46" fmla="*/ 1470454 h 3482342"/>
              <a:gd name="connsiteX47" fmla="*/ 10201385 w 12192000"/>
              <a:gd name="connsiteY47" fmla="*/ 1477515 h 3482342"/>
              <a:gd name="connsiteX48" fmla="*/ 10151958 w 12192000"/>
              <a:gd name="connsiteY48" fmla="*/ 1477515 h 3482342"/>
              <a:gd name="connsiteX49" fmla="*/ 10120184 w 12192000"/>
              <a:gd name="connsiteY49" fmla="*/ 1466924 h 3482342"/>
              <a:gd name="connsiteX50" fmla="*/ 10081348 w 12192000"/>
              <a:gd name="connsiteY50" fmla="*/ 1481046 h 3482342"/>
              <a:gd name="connsiteX51" fmla="*/ 10058690 w 12192000"/>
              <a:gd name="connsiteY51" fmla="*/ 1474888 h 3482342"/>
              <a:gd name="connsiteX52" fmla="*/ 10004424 w 12192000"/>
              <a:gd name="connsiteY52" fmla="*/ 1489801 h 3482342"/>
              <a:gd name="connsiteX53" fmla="*/ 9999951 w 12192000"/>
              <a:gd name="connsiteY53" fmla="*/ 1499127 h 3482342"/>
              <a:gd name="connsiteX54" fmla="*/ 9845462 w 12192000"/>
              <a:gd name="connsiteY54" fmla="*/ 1548192 h 3482342"/>
              <a:gd name="connsiteX55" fmla="*/ 9736156 w 12192000"/>
              <a:gd name="connsiteY55" fmla="*/ 1581928 h 3482342"/>
              <a:gd name="connsiteX56" fmla="*/ 9693355 w 12192000"/>
              <a:gd name="connsiteY56" fmla="*/ 1602632 h 3482342"/>
              <a:gd name="connsiteX57" fmla="*/ 9664242 w 12192000"/>
              <a:gd name="connsiteY57" fmla="*/ 1622075 h 3482342"/>
              <a:gd name="connsiteX58" fmla="*/ 9579195 w 12192000"/>
              <a:gd name="connsiteY58" fmla="*/ 1648017 h 3482342"/>
              <a:gd name="connsiteX59" fmla="*/ 9433652 w 12192000"/>
              <a:gd name="connsiteY59" fmla="*/ 1681174 h 3482342"/>
              <a:gd name="connsiteX60" fmla="*/ 9403775 w 12192000"/>
              <a:gd name="connsiteY60" fmla="*/ 1690403 h 3482342"/>
              <a:gd name="connsiteX61" fmla="*/ 9382503 w 12192000"/>
              <a:gd name="connsiteY61" fmla="*/ 1706957 h 3482342"/>
              <a:gd name="connsiteX62" fmla="*/ 9381410 w 12192000"/>
              <a:gd name="connsiteY62" fmla="*/ 1718312 h 3482342"/>
              <a:gd name="connsiteX63" fmla="*/ 9365685 w 12192000"/>
              <a:gd name="connsiteY63" fmla="*/ 1724772 h 3482342"/>
              <a:gd name="connsiteX64" fmla="*/ 9278020 w 12192000"/>
              <a:gd name="connsiteY64" fmla="*/ 1741161 h 3482342"/>
              <a:gd name="connsiteX65" fmla="*/ 9217145 w 12192000"/>
              <a:gd name="connsiteY65" fmla="*/ 1771195 h 3482342"/>
              <a:gd name="connsiteX66" fmla="*/ 8955875 w 12192000"/>
              <a:gd name="connsiteY66" fmla="*/ 1796806 h 3482342"/>
              <a:gd name="connsiteX67" fmla="*/ 8648415 w 12192000"/>
              <a:gd name="connsiteY67" fmla="*/ 1878623 h 3482342"/>
              <a:gd name="connsiteX68" fmla="*/ 8538519 w 12192000"/>
              <a:gd name="connsiteY68" fmla="*/ 1894114 h 3482342"/>
              <a:gd name="connsiteX69" fmla="*/ 8506541 w 12192000"/>
              <a:gd name="connsiteY69" fmla="*/ 1905955 h 3482342"/>
              <a:gd name="connsiteX70" fmla="*/ 8236214 w 12192000"/>
              <a:gd name="connsiteY70" fmla="*/ 1909725 h 3482342"/>
              <a:gd name="connsiteX71" fmla="*/ 8132104 w 12192000"/>
              <a:gd name="connsiteY71" fmla="*/ 1895727 h 3482342"/>
              <a:gd name="connsiteX72" fmla="*/ 7918078 w 12192000"/>
              <a:gd name="connsiteY72" fmla="*/ 1862668 h 3482342"/>
              <a:gd name="connsiteX73" fmla="*/ 7817899 w 12192000"/>
              <a:gd name="connsiteY73" fmla="*/ 1862176 h 3482342"/>
              <a:gd name="connsiteX74" fmla="*/ 7768994 w 12192000"/>
              <a:gd name="connsiteY74" fmla="*/ 1855721 h 3482342"/>
              <a:gd name="connsiteX75" fmla="*/ 7618027 w 12192000"/>
              <a:gd name="connsiteY75" fmla="*/ 1830959 h 3482342"/>
              <a:gd name="connsiteX76" fmla="*/ 7449425 w 12192000"/>
              <a:gd name="connsiteY76" fmla="*/ 1810910 h 3482342"/>
              <a:gd name="connsiteX77" fmla="*/ 7342915 w 12192000"/>
              <a:gd name="connsiteY77" fmla="*/ 1819827 h 3482342"/>
              <a:gd name="connsiteX78" fmla="*/ 7255191 w 12192000"/>
              <a:gd name="connsiteY78" fmla="*/ 1834354 h 3482342"/>
              <a:gd name="connsiteX79" fmla="*/ 7131205 w 12192000"/>
              <a:gd name="connsiteY79" fmla="*/ 1845557 h 3482342"/>
              <a:gd name="connsiteX80" fmla="*/ 6941837 w 12192000"/>
              <a:gd name="connsiteY80" fmla="*/ 1840640 h 3482342"/>
              <a:gd name="connsiteX81" fmla="*/ 6837145 w 12192000"/>
              <a:gd name="connsiteY81" fmla="*/ 1870724 h 3482342"/>
              <a:gd name="connsiteX82" fmla="*/ 6753991 w 12192000"/>
              <a:gd name="connsiteY82" fmla="*/ 1860969 h 3482342"/>
              <a:gd name="connsiteX83" fmla="*/ 6727754 w 12192000"/>
              <a:gd name="connsiteY83" fmla="*/ 1882372 h 3482342"/>
              <a:gd name="connsiteX84" fmla="*/ 6723371 w 12192000"/>
              <a:gd name="connsiteY84" fmla="*/ 1886494 h 3482342"/>
              <a:gd name="connsiteX85" fmla="*/ 6702779 w 12192000"/>
              <a:gd name="connsiteY85" fmla="*/ 1893601 h 3482342"/>
              <a:gd name="connsiteX86" fmla="*/ 6686657 w 12192000"/>
              <a:gd name="connsiteY86" fmla="*/ 1907344 h 3482342"/>
              <a:gd name="connsiteX87" fmla="*/ 6651330 w 12192000"/>
              <a:gd name="connsiteY87" fmla="*/ 1922921 h 3482342"/>
              <a:gd name="connsiteX88" fmla="*/ 6622958 w 12192000"/>
              <a:gd name="connsiteY88" fmla="*/ 1936255 h 3482342"/>
              <a:gd name="connsiteX89" fmla="*/ 6522602 w 12192000"/>
              <a:gd name="connsiteY89" fmla="*/ 1954133 h 3482342"/>
              <a:gd name="connsiteX90" fmla="*/ 6444344 w 12192000"/>
              <a:gd name="connsiteY90" fmla="*/ 1969663 h 3482342"/>
              <a:gd name="connsiteX91" fmla="*/ 6409626 w 12192000"/>
              <a:gd name="connsiteY91" fmla="*/ 1978846 h 3482342"/>
              <a:gd name="connsiteX92" fmla="*/ 6333446 w 12192000"/>
              <a:gd name="connsiteY92" fmla="*/ 1997163 h 3482342"/>
              <a:gd name="connsiteX93" fmla="*/ 6294933 w 12192000"/>
              <a:gd name="connsiteY93" fmla="*/ 2019412 h 3482342"/>
              <a:gd name="connsiteX94" fmla="*/ 6238719 w 12192000"/>
              <a:gd name="connsiteY94" fmla="*/ 2042547 h 3482342"/>
              <a:gd name="connsiteX95" fmla="*/ 6187205 w 12192000"/>
              <a:gd name="connsiteY95" fmla="*/ 2060048 h 3482342"/>
              <a:gd name="connsiteX96" fmla="*/ 6138780 w 12192000"/>
              <a:gd name="connsiteY96" fmla="*/ 2081918 h 3482342"/>
              <a:gd name="connsiteX97" fmla="*/ 6120125 w 12192000"/>
              <a:gd name="connsiteY97" fmla="*/ 2109475 h 3482342"/>
              <a:gd name="connsiteX98" fmla="*/ 6056576 w 12192000"/>
              <a:gd name="connsiteY98" fmla="*/ 2120066 h 3482342"/>
              <a:gd name="connsiteX99" fmla="*/ 5993794 w 12192000"/>
              <a:gd name="connsiteY99" fmla="*/ 2122569 h 3482342"/>
              <a:gd name="connsiteX100" fmla="*/ 5943601 w 12192000"/>
              <a:gd name="connsiteY100" fmla="*/ 2137719 h 3482342"/>
              <a:gd name="connsiteX101" fmla="*/ 5898141 w 12192000"/>
              <a:gd name="connsiteY101" fmla="*/ 2144806 h 3482342"/>
              <a:gd name="connsiteX102" fmla="*/ 5855337 w 12192000"/>
              <a:gd name="connsiteY102" fmla="*/ 2137719 h 3482342"/>
              <a:gd name="connsiteX103" fmla="*/ 5817682 w 12192000"/>
              <a:gd name="connsiteY103" fmla="*/ 2157358 h 3482342"/>
              <a:gd name="connsiteX104" fmla="*/ 5735300 w 12192000"/>
              <a:gd name="connsiteY104" fmla="*/ 2158902 h 3482342"/>
              <a:gd name="connsiteX105" fmla="*/ 5591469 w 12192000"/>
              <a:gd name="connsiteY105" fmla="*/ 2178389 h 3482342"/>
              <a:gd name="connsiteX106" fmla="*/ 5505818 w 12192000"/>
              <a:gd name="connsiteY106" fmla="*/ 2194207 h 3482342"/>
              <a:gd name="connsiteX107" fmla="*/ 5452860 w 12192000"/>
              <a:gd name="connsiteY107" fmla="*/ 2180085 h 3482342"/>
              <a:gd name="connsiteX108" fmla="*/ 5414282 w 12192000"/>
              <a:gd name="connsiteY108" fmla="*/ 2183070 h 3482342"/>
              <a:gd name="connsiteX109" fmla="*/ 5368369 w 12192000"/>
              <a:gd name="connsiteY109" fmla="*/ 2204272 h 3482342"/>
              <a:gd name="connsiteX110" fmla="*/ 5336354 w 12192000"/>
              <a:gd name="connsiteY110" fmla="*/ 2218920 h 3482342"/>
              <a:gd name="connsiteX111" fmla="*/ 5291263 w 12192000"/>
              <a:gd name="connsiteY111" fmla="*/ 2239182 h 3482342"/>
              <a:gd name="connsiteX112" fmla="*/ 5255152 w 12192000"/>
              <a:gd name="connsiteY112" fmla="*/ 2247164 h 3482342"/>
              <a:gd name="connsiteX113" fmla="*/ 5233796 w 12192000"/>
              <a:gd name="connsiteY113" fmla="*/ 2268260 h 3482342"/>
              <a:gd name="connsiteX114" fmla="*/ 5212786 w 12192000"/>
              <a:gd name="connsiteY114" fmla="*/ 2296592 h 3482342"/>
              <a:gd name="connsiteX115" fmla="*/ 5173523 w 12192000"/>
              <a:gd name="connsiteY115" fmla="*/ 2309057 h 3482342"/>
              <a:gd name="connsiteX116" fmla="*/ 5123830 w 12192000"/>
              <a:gd name="connsiteY116" fmla="*/ 2307070 h 3482342"/>
              <a:gd name="connsiteX117" fmla="*/ 5065426 w 12192000"/>
              <a:gd name="connsiteY117" fmla="*/ 2324076 h 3482342"/>
              <a:gd name="connsiteX118" fmla="*/ 4975908 w 12192000"/>
              <a:gd name="connsiteY118" fmla="*/ 2364128 h 3482342"/>
              <a:gd name="connsiteX119" fmla="*/ 4913723 w 12192000"/>
              <a:gd name="connsiteY119" fmla="*/ 2385265 h 3482342"/>
              <a:gd name="connsiteX120" fmla="*/ 4746485 w 12192000"/>
              <a:gd name="connsiteY120" fmla="*/ 2451769 h 3482342"/>
              <a:gd name="connsiteX121" fmla="*/ 4681588 w 12192000"/>
              <a:gd name="connsiteY121" fmla="*/ 2467494 h 3482342"/>
              <a:gd name="connsiteX122" fmla="*/ 1783655 w 12192000"/>
              <a:gd name="connsiteY122" fmla="*/ 3163860 h 3482342"/>
              <a:gd name="connsiteX123" fmla="*/ 1325955 w 12192000"/>
              <a:gd name="connsiteY123" fmla="*/ 3176692 h 3482342"/>
              <a:gd name="connsiteX124" fmla="*/ 1190384 w 12192000"/>
              <a:gd name="connsiteY124" fmla="*/ 3203504 h 3482342"/>
              <a:gd name="connsiteX125" fmla="*/ 1094537 w 12192000"/>
              <a:gd name="connsiteY125" fmla="*/ 3229469 h 3482342"/>
              <a:gd name="connsiteX126" fmla="*/ 779276 w 12192000"/>
              <a:gd name="connsiteY126" fmla="*/ 3327290 h 3482342"/>
              <a:gd name="connsiteX127" fmla="*/ 600378 w 12192000"/>
              <a:gd name="connsiteY127" fmla="*/ 3335250 h 3482342"/>
              <a:gd name="connsiteX128" fmla="*/ 493457 w 12192000"/>
              <a:gd name="connsiteY128" fmla="*/ 3365044 h 3482342"/>
              <a:gd name="connsiteX129" fmla="*/ 349402 w 12192000"/>
              <a:gd name="connsiteY129" fmla="*/ 3380897 h 3482342"/>
              <a:gd name="connsiteX130" fmla="*/ 192183 w 12192000"/>
              <a:gd name="connsiteY130" fmla="*/ 3460075 h 3482342"/>
              <a:gd name="connsiteX131" fmla="*/ 46713 w 12192000"/>
              <a:gd name="connsiteY131" fmla="*/ 3462986 h 3482342"/>
              <a:gd name="connsiteX132" fmla="*/ 2765 w 12192000"/>
              <a:gd name="connsiteY132" fmla="*/ 3480770 h 3482342"/>
              <a:gd name="connsiteX133" fmla="*/ 0 w 12192000"/>
              <a:gd name="connsiteY133" fmla="*/ 3482342 h 3482342"/>
              <a:gd name="connsiteX134" fmla="*/ 0 w 12192000"/>
              <a:gd name="connsiteY134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405286 w 12192000"/>
              <a:gd name="connsiteY16" fmla="*/ 849086 h 3482342"/>
              <a:gd name="connsiteX17" fmla="*/ 11338523 w 12192000"/>
              <a:gd name="connsiteY17" fmla="*/ 852810 h 3482342"/>
              <a:gd name="connsiteX18" fmla="*/ 11313493 w 12192000"/>
              <a:gd name="connsiteY18" fmla="*/ 880860 h 3482342"/>
              <a:gd name="connsiteX19" fmla="*/ 11228040 w 12192000"/>
              <a:gd name="connsiteY19" fmla="*/ 958953 h 3482342"/>
              <a:gd name="connsiteX20" fmla="*/ 11196987 w 12192000"/>
              <a:gd name="connsiteY20" fmla="*/ 1000897 h 3482342"/>
              <a:gd name="connsiteX21" fmla="*/ 11193568 w 12192000"/>
              <a:gd name="connsiteY21" fmla="*/ 1039464 h 3482342"/>
              <a:gd name="connsiteX22" fmla="*/ 11175804 w 12192000"/>
              <a:gd name="connsiteY22" fmla="*/ 1067977 h 3482342"/>
              <a:gd name="connsiteX23" fmla="*/ 11133438 w 12192000"/>
              <a:gd name="connsiteY23" fmla="*/ 1106812 h 3482342"/>
              <a:gd name="connsiteX24" fmla="*/ 11120819 w 12192000"/>
              <a:gd name="connsiteY24" fmla="*/ 1126133 h 3482342"/>
              <a:gd name="connsiteX25" fmla="*/ 11071654 w 12192000"/>
              <a:gd name="connsiteY25" fmla="*/ 1177422 h 3482342"/>
              <a:gd name="connsiteX26" fmla="*/ 11028687 w 12192000"/>
              <a:gd name="connsiteY26" fmla="*/ 1199018 h 3482342"/>
              <a:gd name="connsiteX27" fmla="*/ 10974565 w 12192000"/>
              <a:gd name="connsiteY27" fmla="*/ 1226849 h 3482342"/>
              <a:gd name="connsiteX28" fmla="*/ 10960443 w 12192000"/>
              <a:gd name="connsiteY28" fmla="*/ 1244502 h 3482342"/>
              <a:gd name="connsiteX29" fmla="*/ 10879242 w 12192000"/>
              <a:gd name="connsiteY29" fmla="*/ 1269215 h 3482342"/>
              <a:gd name="connsiteX30" fmla="*/ 10850998 w 12192000"/>
              <a:gd name="connsiteY30" fmla="*/ 1269215 h 3482342"/>
              <a:gd name="connsiteX31" fmla="*/ 10815658 w 12192000"/>
              <a:gd name="connsiteY31" fmla="*/ 1287849 h 3482342"/>
              <a:gd name="connsiteX32" fmla="*/ 10723900 w 12192000"/>
              <a:gd name="connsiteY32" fmla="*/ 1318642 h 3482342"/>
              <a:gd name="connsiteX33" fmla="*/ 10699186 w 12192000"/>
              <a:gd name="connsiteY33" fmla="*/ 1322173 h 3482342"/>
              <a:gd name="connsiteX34" fmla="*/ 10676375 w 12192000"/>
              <a:gd name="connsiteY34" fmla="*/ 1342640 h 3482342"/>
              <a:gd name="connsiteX35" fmla="*/ 10636304 w 12192000"/>
              <a:gd name="connsiteY35" fmla="*/ 1342641 h 3482342"/>
              <a:gd name="connsiteX36" fmla="*/ 10603863 w 12192000"/>
              <a:gd name="connsiteY36" fmla="*/ 1346886 h 3482342"/>
              <a:gd name="connsiteX37" fmla="*/ 10573203 w 12192000"/>
              <a:gd name="connsiteY37" fmla="*/ 1351996 h 3482342"/>
              <a:gd name="connsiteX38" fmla="*/ 10547375 w 12192000"/>
              <a:gd name="connsiteY38" fmla="*/ 1375130 h 3482342"/>
              <a:gd name="connsiteX39" fmla="*/ 10513263 w 12192000"/>
              <a:gd name="connsiteY39" fmla="*/ 1371939 h 3482342"/>
              <a:gd name="connsiteX40" fmla="*/ 10487356 w 12192000"/>
              <a:gd name="connsiteY40" fmla="*/ 1385722 h 3482342"/>
              <a:gd name="connsiteX41" fmla="*/ 10464012 w 12192000"/>
              <a:gd name="connsiteY41" fmla="*/ 1391778 h 3482342"/>
              <a:gd name="connsiteX42" fmla="*/ 10439694 w 12192000"/>
              <a:gd name="connsiteY42" fmla="*/ 1406905 h 3482342"/>
              <a:gd name="connsiteX43" fmla="*/ 10405409 w 12192000"/>
              <a:gd name="connsiteY43" fmla="*/ 1422789 h 3482342"/>
              <a:gd name="connsiteX44" fmla="*/ 10370530 w 12192000"/>
              <a:gd name="connsiteY44" fmla="*/ 1441596 h 3482342"/>
              <a:gd name="connsiteX45" fmla="*/ 10300239 w 12192000"/>
              <a:gd name="connsiteY45" fmla="*/ 1456332 h 3482342"/>
              <a:gd name="connsiteX46" fmla="*/ 10264922 w 12192000"/>
              <a:gd name="connsiteY46" fmla="*/ 1472107 h 3482342"/>
              <a:gd name="connsiteX47" fmla="*/ 10229629 w 12192000"/>
              <a:gd name="connsiteY47" fmla="*/ 1470454 h 3482342"/>
              <a:gd name="connsiteX48" fmla="*/ 10201385 w 12192000"/>
              <a:gd name="connsiteY48" fmla="*/ 1477515 h 3482342"/>
              <a:gd name="connsiteX49" fmla="*/ 10151958 w 12192000"/>
              <a:gd name="connsiteY49" fmla="*/ 1477515 h 3482342"/>
              <a:gd name="connsiteX50" fmla="*/ 10120184 w 12192000"/>
              <a:gd name="connsiteY50" fmla="*/ 1466924 h 3482342"/>
              <a:gd name="connsiteX51" fmla="*/ 10081348 w 12192000"/>
              <a:gd name="connsiteY51" fmla="*/ 1481046 h 3482342"/>
              <a:gd name="connsiteX52" fmla="*/ 10058690 w 12192000"/>
              <a:gd name="connsiteY52" fmla="*/ 1474888 h 3482342"/>
              <a:gd name="connsiteX53" fmla="*/ 10004424 w 12192000"/>
              <a:gd name="connsiteY53" fmla="*/ 1489801 h 3482342"/>
              <a:gd name="connsiteX54" fmla="*/ 9999951 w 12192000"/>
              <a:gd name="connsiteY54" fmla="*/ 1499127 h 3482342"/>
              <a:gd name="connsiteX55" fmla="*/ 9845462 w 12192000"/>
              <a:gd name="connsiteY55" fmla="*/ 1548192 h 3482342"/>
              <a:gd name="connsiteX56" fmla="*/ 9736156 w 12192000"/>
              <a:gd name="connsiteY56" fmla="*/ 1581928 h 3482342"/>
              <a:gd name="connsiteX57" fmla="*/ 9693355 w 12192000"/>
              <a:gd name="connsiteY57" fmla="*/ 1602632 h 3482342"/>
              <a:gd name="connsiteX58" fmla="*/ 9664242 w 12192000"/>
              <a:gd name="connsiteY58" fmla="*/ 1622075 h 3482342"/>
              <a:gd name="connsiteX59" fmla="*/ 9579195 w 12192000"/>
              <a:gd name="connsiteY59" fmla="*/ 1648017 h 3482342"/>
              <a:gd name="connsiteX60" fmla="*/ 9433652 w 12192000"/>
              <a:gd name="connsiteY60" fmla="*/ 1681174 h 3482342"/>
              <a:gd name="connsiteX61" fmla="*/ 9403775 w 12192000"/>
              <a:gd name="connsiteY61" fmla="*/ 1690403 h 3482342"/>
              <a:gd name="connsiteX62" fmla="*/ 9382503 w 12192000"/>
              <a:gd name="connsiteY62" fmla="*/ 1706957 h 3482342"/>
              <a:gd name="connsiteX63" fmla="*/ 9381410 w 12192000"/>
              <a:gd name="connsiteY63" fmla="*/ 1718312 h 3482342"/>
              <a:gd name="connsiteX64" fmla="*/ 9365685 w 12192000"/>
              <a:gd name="connsiteY64" fmla="*/ 1724772 h 3482342"/>
              <a:gd name="connsiteX65" fmla="*/ 9278020 w 12192000"/>
              <a:gd name="connsiteY65" fmla="*/ 1741161 h 3482342"/>
              <a:gd name="connsiteX66" fmla="*/ 9217145 w 12192000"/>
              <a:gd name="connsiteY66" fmla="*/ 1771195 h 3482342"/>
              <a:gd name="connsiteX67" fmla="*/ 8955875 w 12192000"/>
              <a:gd name="connsiteY67" fmla="*/ 1796806 h 3482342"/>
              <a:gd name="connsiteX68" fmla="*/ 8648415 w 12192000"/>
              <a:gd name="connsiteY68" fmla="*/ 1878623 h 3482342"/>
              <a:gd name="connsiteX69" fmla="*/ 8538519 w 12192000"/>
              <a:gd name="connsiteY69" fmla="*/ 1894114 h 3482342"/>
              <a:gd name="connsiteX70" fmla="*/ 8506541 w 12192000"/>
              <a:gd name="connsiteY70" fmla="*/ 1905955 h 3482342"/>
              <a:gd name="connsiteX71" fmla="*/ 8236214 w 12192000"/>
              <a:gd name="connsiteY71" fmla="*/ 1909725 h 3482342"/>
              <a:gd name="connsiteX72" fmla="*/ 8132104 w 12192000"/>
              <a:gd name="connsiteY72" fmla="*/ 1895727 h 3482342"/>
              <a:gd name="connsiteX73" fmla="*/ 7918078 w 12192000"/>
              <a:gd name="connsiteY73" fmla="*/ 1862668 h 3482342"/>
              <a:gd name="connsiteX74" fmla="*/ 7817899 w 12192000"/>
              <a:gd name="connsiteY74" fmla="*/ 1862176 h 3482342"/>
              <a:gd name="connsiteX75" fmla="*/ 7768994 w 12192000"/>
              <a:gd name="connsiteY75" fmla="*/ 1855721 h 3482342"/>
              <a:gd name="connsiteX76" fmla="*/ 7618027 w 12192000"/>
              <a:gd name="connsiteY76" fmla="*/ 1830959 h 3482342"/>
              <a:gd name="connsiteX77" fmla="*/ 7449425 w 12192000"/>
              <a:gd name="connsiteY77" fmla="*/ 1810910 h 3482342"/>
              <a:gd name="connsiteX78" fmla="*/ 7342915 w 12192000"/>
              <a:gd name="connsiteY78" fmla="*/ 1819827 h 3482342"/>
              <a:gd name="connsiteX79" fmla="*/ 7255191 w 12192000"/>
              <a:gd name="connsiteY79" fmla="*/ 1834354 h 3482342"/>
              <a:gd name="connsiteX80" fmla="*/ 7131205 w 12192000"/>
              <a:gd name="connsiteY80" fmla="*/ 1845557 h 3482342"/>
              <a:gd name="connsiteX81" fmla="*/ 6941837 w 12192000"/>
              <a:gd name="connsiteY81" fmla="*/ 1840640 h 3482342"/>
              <a:gd name="connsiteX82" fmla="*/ 6837145 w 12192000"/>
              <a:gd name="connsiteY82" fmla="*/ 1870724 h 3482342"/>
              <a:gd name="connsiteX83" fmla="*/ 6753991 w 12192000"/>
              <a:gd name="connsiteY83" fmla="*/ 1860969 h 3482342"/>
              <a:gd name="connsiteX84" fmla="*/ 6727754 w 12192000"/>
              <a:gd name="connsiteY84" fmla="*/ 1882372 h 3482342"/>
              <a:gd name="connsiteX85" fmla="*/ 6723371 w 12192000"/>
              <a:gd name="connsiteY85" fmla="*/ 1886494 h 3482342"/>
              <a:gd name="connsiteX86" fmla="*/ 6702779 w 12192000"/>
              <a:gd name="connsiteY86" fmla="*/ 1893601 h 3482342"/>
              <a:gd name="connsiteX87" fmla="*/ 6686657 w 12192000"/>
              <a:gd name="connsiteY87" fmla="*/ 1907344 h 3482342"/>
              <a:gd name="connsiteX88" fmla="*/ 6651330 w 12192000"/>
              <a:gd name="connsiteY88" fmla="*/ 1922921 h 3482342"/>
              <a:gd name="connsiteX89" fmla="*/ 6622958 w 12192000"/>
              <a:gd name="connsiteY89" fmla="*/ 1936255 h 3482342"/>
              <a:gd name="connsiteX90" fmla="*/ 6522602 w 12192000"/>
              <a:gd name="connsiteY90" fmla="*/ 1954133 h 3482342"/>
              <a:gd name="connsiteX91" fmla="*/ 6444344 w 12192000"/>
              <a:gd name="connsiteY91" fmla="*/ 1969663 h 3482342"/>
              <a:gd name="connsiteX92" fmla="*/ 6409626 w 12192000"/>
              <a:gd name="connsiteY92" fmla="*/ 1978846 h 3482342"/>
              <a:gd name="connsiteX93" fmla="*/ 6333446 w 12192000"/>
              <a:gd name="connsiteY93" fmla="*/ 1997163 h 3482342"/>
              <a:gd name="connsiteX94" fmla="*/ 6294933 w 12192000"/>
              <a:gd name="connsiteY94" fmla="*/ 2019412 h 3482342"/>
              <a:gd name="connsiteX95" fmla="*/ 6238719 w 12192000"/>
              <a:gd name="connsiteY95" fmla="*/ 2042547 h 3482342"/>
              <a:gd name="connsiteX96" fmla="*/ 6187205 w 12192000"/>
              <a:gd name="connsiteY96" fmla="*/ 2060048 h 3482342"/>
              <a:gd name="connsiteX97" fmla="*/ 6138780 w 12192000"/>
              <a:gd name="connsiteY97" fmla="*/ 2081918 h 3482342"/>
              <a:gd name="connsiteX98" fmla="*/ 6120125 w 12192000"/>
              <a:gd name="connsiteY98" fmla="*/ 2109475 h 3482342"/>
              <a:gd name="connsiteX99" fmla="*/ 6056576 w 12192000"/>
              <a:gd name="connsiteY99" fmla="*/ 2120066 h 3482342"/>
              <a:gd name="connsiteX100" fmla="*/ 5993794 w 12192000"/>
              <a:gd name="connsiteY100" fmla="*/ 2122569 h 3482342"/>
              <a:gd name="connsiteX101" fmla="*/ 5943601 w 12192000"/>
              <a:gd name="connsiteY101" fmla="*/ 2137719 h 3482342"/>
              <a:gd name="connsiteX102" fmla="*/ 5898141 w 12192000"/>
              <a:gd name="connsiteY102" fmla="*/ 2144806 h 3482342"/>
              <a:gd name="connsiteX103" fmla="*/ 5855337 w 12192000"/>
              <a:gd name="connsiteY103" fmla="*/ 2137719 h 3482342"/>
              <a:gd name="connsiteX104" fmla="*/ 5817682 w 12192000"/>
              <a:gd name="connsiteY104" fmla="*/ 2157358 h 3482342"/>
              <a:gd name="connsiteX105" fmla="*/ 5735300 w 12192000"/>
              <a:gd name="connsiteY105" fmla="*/ 2158902 h 3482342"/>
              <a:gd name="connsiteX106" fmla="*/ 5591469 w 12192000"/>
              <a:gd name="connsiteY106" fmla="*/ 2178389 h 3482342"/>
              <a:gd name="connsiteX107" fmla="*/ 5505818 w 12192000"/>
              <a:gd name="connsiteY107" fmla="*/ 2194207 h 3482342"/>
              <a:gd name="connsiteX108" fmla="*/ 5452860 w 12192000"/>
              <a:gd name="connsiteY108" fmla="*/ 2180085 h 3482342"/>
              <a:gd name="connsiteX109" fmla="*/ 5414282 w 12192000"/>
              <a:gd name="connsiteY109" fmla="*/ 2183070 h 3482342"/>
              <a:gd name="connsiteX110" fmla="*/ 5368369 w 12192000"/>
              <a:gd name="connsiteY110" fmla="*/ 2204272 h 3482342"/>
              <a:gd name="connsiteX111" fmla="*/ 5336354 w 12192000"/>
              <a:gd name="connsiteY111" fmla="*/ 2218920 h 3482342"/>
              <a:gd name="connsiteX112" fmla="*/ 5291263 w 12192000"/>
              <a:gd name="connsiteY112" fmla="*/ 2239182 h 3482342"/>
              <a:gd name="connsiteX113" fmla="*/ 5255152 w 12192000"/>
              <a:gd name="connsiteY113" fmla="*/ 2247164 h 3482342"/>
              <a:gd name="connsiteX114" fmla="*/ 5233796 w 12192000"/>
              <a:gd name="connsiteY114" fmla="*/ 2268260 h 3482342"/>
              <a:gd name="connsiteX115" fmla="*/ 5212786 w 12192000"/>
              <a:gd name="connsiteY115" fmla="*/ 2296592 h 3482342"/>
              <a:gd name="connsiteX116" fmla="*/ 5173523 w 12192000"/>
              <a:gd name="connsiteY116" fmla="*/ 2309057 h 3482342"/>
              <a:gd name="connsiteX117" fmla="*/ 5123830 w 12192000"/>
              <a:gd name="connsiteY117" fmla="*/ 2307070 h 3482342"/>
              <a:gd name="connsiteX118" fmla="*/ 5065426 w 12192000"/>
              <a:gd name="connsiteY118" fmla="*/ 2324076 h 3482342"/>
              <a:gd name="connsiteX119" fmla="*/ 4975908 w 12192000"/>
              <a:gd name="connsiteY119" fmla="*/ 2364128 h 3482342"/>
              <a:gd name="connsiteX120" fmla="*/ 4913723 w 12192000"/>
              <a:gd name="connsiteY120" fmla="*/ 2385265 h 3482342"/>
              <a:gd name="connsiteX121" fmla="*/ 4746485 w 12192000"/>
              <a:gd name="connsiteY121" fmla="*/ 2451769 h 3482342"/>
              <a:gd name="connsiteX122" fmla="*/ 4681588 w 12192000"/>
              <a:gd name="connsiteY122" fmla="*/ 2467494 h 3482342"/>
              <a:gd name="connsiteX123" fmla="*/ 1783655 w 12192000"/>
              <a:gd name="connsiteY123" fmla="*/ 3163860 h 3482342"/>
              <a:gd name="connsiteX124" fmla="*/ 1325955 w 12192000"/>
              <a:gd name="connsiteY124" fmla="*/ 3176692 h 3482342"/>
              <a:gd name="connsiteX125" fmla="*/ 1190384 w 12192000"/>
              <a:gd name="connsiteY125" fmla="*/ 3203504 h 3482342"/>
              <a:gd name="connsiteX126" fmla="*/ 1094537 w 12192000"/>
              <a:gd name="connsiteY126" fmla="*/ 3229469 h 3482342"/>
              <a:gd name="connsiteX127" fmla="*/ 779276 w 12192000"/>
              <a:gd name="connsiteY127" fmla="*/ 3327290 h 3482342"/>
              <a:gd name="connsiteX128" fmla="*/ 600378 w 12192000"/>
              <a:gd name="connsiteY128" fmla="*/ 3335250 h 3482342"/>
              <a:gd name="connsiteX129" fmla="*/ 493457 w 12192000"/>
              <a:gd name="connsiteY129" fmla="*/ 3365044 h 3482342"/>
              <a:gd name="connsiteX130" fmla="*/ 349402 w 12192000"/>
              <a:gd name="connsiteY130" fmla="*/ 3380897 h 3482342"/>
              <a:gd name="connsiteX131" fmla="*/ 192183 w 12192000"/>
              <a:gd name="connsiteY131" fmla="*/ 3460075 h 3482342"/>
              <a:gd name="connsiteX132" fmla="*/ 46713 w 12192000"/>
              <a:gd name="connsiteY132" fmla="*/ 3462986 h 3482342"/>
              <a:gd name="connsiteX133" fmla="*/ 2765 w 12192000"/>
              <a:gd name="connsiteY133" fmla="*/ 3480770 h 3482342"/>
              <a:gd name="connsiteX134" fmla="*/ 0 w 12192000"/>
              <a:gd name="connsiteY134" fmla="*/ 3482342 h 3482342"/>
              <a:gd name="connsiteX135" fmla="*/ 0 w 12192000"/>
              <a:gd name="connsiteY135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601229 w 12192000"/>
              <a:gd name="connsiteY15" fmla="*/ 785537 h 3482342"/>
              <a:gd name="connsiteX16" fmla="*/ 11501920 w 12192000"/>
              <a:gd name="connsiteY16" fmla="*/ 813109 h 3482342"/>
              <a:gd name="connsiteX17" fmla="*/ 11405286 w 12192000"/>
              <a:gd name="connsiteY17" fmla="*/ 849086 h 3482342"/>
              <a:gd name="connsiteX18" fmla="*/ 11338523 w 12192000"/>
              <a:gd name="connsiteY18" fmla="*/ 852810 h 3482342"/>
              <a:gd name="connsiteX19" fmla="*/ 11313493 w 12192000"/>
              <a:gd name="connsiteY19" fmla="*/ 880860 h 3482342"/>
              <a:gd name="connsiteX20" fmla="*/ 11228040 w 12192000"/>
              <a:gd name="connsiteY20" fmla="*/ 958953 h 3482342"/>
              <a:gd name="connsiteX21" fmla="*/ 11196987 w 12192000"/>
              <a:gd name="connsiteY21" fmla="*/ 1000897 h 3482342"/>
              <a:gd name="connsiteX22" fmla="*/ 11193568 w 12192000"/>
              <a:gd name="connsiteY22" fmla="*/ 1039464 h 3482342"/>
              <a:gd name="connsiteX23" fmla="*/ 11175804 w 12192000"/>
              <a:gd name="connsiteY23" fmla="*/ 1067977 h 3482342"/>
              <a:gd name="connsiteX24" fmla="*/ 11133438 w 12192000"/>
              <a:gd name="connsiteY24" fmla="*/ 1106812 h 3482342"/>
              <a:gd name="connsiteX25" fmla="*/ 11120819 w 12192000"/>
              <a:gd name="connsiteY25" fmla="*/ 1126133 h 3482342"/>
              <a:gd name="connsiteX26" fmla="*/ 11071654 w 12192000"/>
              <a:gd name="connsiteY26" fmla="*/ 1177422 h 3482342"/>
              <a:gd name="connsiteX27" fmla="*/ 11028687 w 12192000"/>
              <a:gd name="connsiteY27" fmla="*/ 1199018 h 3482342"/>
              <a:gd name="connsiteX28" fmla="*/ 10974565 w 12192000"/>
              <a:gd name="connsiteY28" fmla="*/ 1226849 h 3482342"/>
              <a:gd name="connsiteX29" fmla="*/ 10960443 w 12192000"/>
              <a:gd name="connsiteY29" fmla="*/ 1244502 h 3482342"/>
              <a:gd name="connsiteX30" fmla="*/ 10879242 w 12192000"/>
              <a:gd name="connsiteY30" fmla="*/ 1269215 h 3482342"/>
              <a:gd name="connsiteX31" fmla="*/ 10850998 w 12192000"/>
              <a:gd name="connsiteY31" fmla="*/ 1269215 h 3482342"/>
              <a:gd name="connsiteX32" fmla="*/ 10815658 w 12192000"/>
              <a:gd name="connsiteY32" fmla="*/ 1287849 h 3482342"/>
              <a:gd name="connsiteX33" fmla="*/ 10723900 w 12192000"/>
              <a:gd name="connsiteY33" fmla="*/ 1318642 h 3482342"/>
              <a:gd name="connsiteX34" fmla="*/ 10699186 w 12192000"/>
              <a:gd name="connsiteY34" fmla="*/ 1322173 h 3482342"/>
              <a:gd name="connsiteX35" fmla="*/ 10676375 w 12192000"/>
              <a:gd name="connsiteY35" fmla="*/ 1342640 h 3482342"/>
              <a:gd name="connsiteX36" fmla="*/ 10636304 w 12192000"/>
              <a:gd name="connsiteY36" fmla="*/ 1342641 h 3482342"/>
              <a:gd name="connsiteX37" fmla="*/ 10603863 w 12192000"/>
              <a:gd name="connsiteY37" fmla="*/ 1346886 h 3482342"/>
              <a:gd name="connsiteX38" fmla="*/ 10573203 w 12192000"/>
              <a:gd name="connsiteY38" fmla="*/ 1351996 h 3482342"/>
              <a:gd name="connsiteX39" fmla="*/ 10547375 w 12192000"/>
              <a:gd name="connsiteY39" fmla="*/ 1375130 h 3482342"/>
              <a:gd name="connsiteX40" fmla="*/ 10513263 w 12192000"/>
              <a:gd name="connsiteY40" fmla="*/ 1371939 h 3482342"/>
              <a:gd name="connsiteX41" fmla="*/ 10487356 w 12192000"/>
              <a:gd name="connsiteY41" fmla="*/ 1385722 h 3482342"/>
              <a:gd name="connsiteX42" fmla="*/ 10464012 w 12192000"/>
              <a:gd name="connsiteY42" fmla="*/ 1391778 h 3482342"/>
              <a:gd name="connsiteX43" fmla="*/ 10439694 w 12192000"/>
              <a:gd name="connsiteY43" fmla="*/ 1406905 h 3482342"/>
              <a:gd name="connsiteX44" fmla="*/ 10405409 w 12192000"/>
              <a:gd name="connsiteY44" fmla="*/ 1422789 h 3482342"/>
              <a:gd name="connsiteX45" fmla="*/ 10370530 w 12192000"/>
              <a:gd name="connsiteY45" fmla="*/ 1441596 h 3482342"/>
              <a:gd name="connsiteX46" fmla="*/ 10300239 w 12192000"/>
              <a:gd name="connsiteY46" fmla="*/ 1456332 h 3482342"/>
              <a:gd name="connsiteX47" fmla="*/ 10264922 w 12192000"/>
              <a:gd name="connsiteY47" fmla="*/ 1472107 h 3482342"/>
              <a:gd name="connsiteX48" fmla="*/ 10229629 w 12192000"/>
              <a:gd name="connsiteY48" fmla="*/ 1470454 h 3482342"/>
              <a:gd name="connsiteX49" fmla="*/ 10201385 w 12192000"/>
              <a:gd name="connsiteY49" fmla="*/ 1477515 h 3482342"/>
              <a:gd name="connsiteX50" fmla="*/ 10151958 w 12192000"/>
              <a:gd name="connsiteY50" fmla="*/ 1477515 h 3482342"/>
              <a:gd name="connsiteX51" fmla="*/ 10120184 w 12192000"/>
              <a:gd name="connsiteY51" fmla="*/ 1466924 h 3482342"/>
              <a:gd name="connsiteX52" fmla="*/ 10081348 w 12192000"/>
              <a:gd name="connsiteY52" fmla="*/ 1481046 h 3482342"/>
              <a:gd name="connsiteX53" fmla="*/ 10058690 w 12192000"/>
              <a:gd name="connsiteY53" fmla="*/ 1474888 h 3482342"/>
              <a:gd name="connsiteX54" fmla="*/ 10004424 w 12192000"/>
              <a:gd name="connsiteY54" fmla="*/ 1489801 h 3482342"/>
              <a:gd name="connsiteX55" fmla="*/ 9999951 w 12192000"/>
              <a:gd name="connsiteY55" fmla="*/ 1499127 h 3482342"/>
              <a:gd name="connsiteX56" fmla="*/ 9845462 w 12192000"/>
              <a:gd name="connsiteY56" fmla="*/ 1548192 h 3482342"/>
              <a:gd name="connsiteX57" fmla="*/ 9736156 w 12192000"/>
              <a:gd name="connsiteY57" fmla="*/ 1581928 h 3482342"/>
              <a:gd name="connsiteX58" fmla="*/ 9693355 w 12192000"/>
              <a:gd name="connsiteY58" fmla="*/ 1602632 h 3482342"/>
              <a:gd name="connsiteX59" fmla="*/ 9664242 w 12192000"/>
              <a:gd name="connsiteY59" fmla="*/ 1622075 h 3482342"/>
              <a:gd name="connsiteX60" fmla="*/ 9579195 w 12192000"/>
              <a:gd name="connsiteY60" fmla="*/ 1648017 h 3482342"/>
              <a:gd name="connsiteX61" fmla="*/ 9433652 w 12192000"/>
              <a:gd name="connsiteY61" fmla="*/ 1681174 h 3482342"/>
              <a:gd name="connsiteX62" fmla="*/ 9403775 w 12192000"/>
              <a:gd name="connsiteY62" fmla="*/ 1690403 h 3482342"/>
              <a:gd name="connsiteX63" fmla="*/ 9382503 w 12192000"/>
              <a:gd name="connsiteY63" fmla="*/ 1706957 h 3482342"/>
              <a:gd name="connsiteX64" fmla="*/ 9381410 w 12192000"/>
              <a:gd name="connsiteY64" fmla="*/ 1718312 h 3482342"/>
              <a:gd name="connsiteX65" fmla="*/ 9365685 w 12192000"/>
              <a:gd name="connsiteY65" fmla="*/ 1724772 h 3482342"/>
              <a:gd name="connsiteX66" fmla="*/ 9278020 w 12192000"/>
              <a:gd name="connsiteY66" fmla="*/ 1741161 h 3482342"/>
              <a:gd name="connsiteX67" fmla="*/ 9217145 w 12192000"/>
              <a:gd name="connsiteY67" fmla="*/ 1771195 h 3482342"/>
              <a:gd name="connsiteX68" fmla="*/ 8955875 w 12192000"/>
              <a:gd name="connsiteY68" fmla="*/ 1796806 h 3482342"/>
              <a:gd name="connsiteX69" fmla="*/ 8648415 w 12192000"/>
              <a:gd name="connsiteY69" fmla="*/ 1878623 h 3482342"/>
              <a:gd name="connsiteX70" fmla="*/ 8538519 w 12192000"/>
              <a:gd name="connsiteY70" fmla="*/ 1894114 h 3482342"/>
              <a:gd name="connsiteX71" fmla="*/ 8506541 w 12192000"/>
              <a:gd name="connsiteY71" fmla="*/ 1905955 h 3482342"/>
              <a:gd name="connsiteX72" fmla="*/ 8236214 w 12192000"/>
              <a:gd name="connsiteY72" fmla="*/ 1909725 h 3482342"/>
              <a:gd name="connsiteX73" fmla="*/ 8132104 w 12192000"/>
              <a:gd name="connsiteY73" fmla="*/ 1895727 h 3482342"/>
              <a:gd name="connsiteX74" fmla="*/ 7918078 w 12192000"/>
              <a:gd name="connsiteY74" fmla="*/ 1862668 h 3482342"/>
              <a:gd name="connsiteX75" fmla="*/ 7817899 w 12192000"/>
              <a:gd name="connsiteY75" fmla="*/ 1862176 h 3482342"/>
              <a:gd name="connsiteX76" fmla="*/ 7768994 w 12192000"/>
              <a:gd name="connsiteY76" fmla="*/ 1855721 h 3482342"/>
              <a:gd name="connsiteX77" fmla="*/ 7618027 w 12192000"/>
              <a:gd name="connsiteY77" fmla="*/ 1830959 h 3482342"/>
              <a:gd name="connsiteX78" fmla="*/ 7449425 w 12192000"/>
              <a:gd name="connsiteY78" fmla="*/ 1810910 h 3482342"/>
              <a:gd name="connsiteX79" fmla="*/ 7342915 w 12192000"/>
              <a:gd name="connsiteY79" fmla="*/ 1819827 h 3482342"/>
              <a:gd name="connsiteX80" fmla="*/ 7255191 w 12192000"/>
              <a:gd name="connsiteY80" fmla="*/ 1834354 h 3482342"/>
              <a:gd name="connsiteX81" fmla="*/ 7131205 w 12192000"/>
              <a:gd name="connsiteY81" fmla="*/ 1845557 h 3482342"/>
              <a:gd name="connsiteX82" fmla="*/ 6941837 w 12192000"/>
              <a:gd name="connsiteY82" fmla="*/ 1840640 h 3482342"/>
              <a:gd name="connsiteX83" fmla="*/ 6837145 w 12192000"/>
              <a:gd name="connsiteY83" fmla="*/ 1870724 h 3482342"/>
              <a:gd name="connsiteX84" fmla="*/ 6753991 w 12192000"/>
              <a:gd name="connsiteY84" fmla="*/ 1860969 h 3482342"/>
              <a:gd name="connsiteX85" fmla="*/ 6727754 w 12192000"/>
              <a:gd name="connsiteY85" fmla="*/ 1882372 h 3482342"/>
              <a:gd name="connsiteX86" fmla="*/ 6723371 w 12192000"/>
              <a:gd name="connsiteY86" fmla="*/ 1886494 h 3482342"/>
              <a:gd name="connsiteX87" fmla="*/ 6702779 w 12192000"/>
              <a:gd name="connsiteY87" fmla="*/ 1893601 h 3482342"/>
              <a:gd name="connsiteX88" fmla="*/ 6686657 w 12192000"/>
              <a:gd name="connsiteY88" fmla="*/ 1907344 h 3482342"/>
              <a:gd name="connsiteX89" fmla="*/ 6651330 w 12192000"/>
              <a:gd name="connsiteY89" fmla="*/ 1922921 h 3482342"/>
              <a:gd name="connsiteX90" fmla="*/ 6622958 w 12192000"/>
              <a:gd name="connsiteY90" fmla="*/ 1936255 h 3482342"/>
              <a:gd name="connsiteX91" fmla="*/ 6522602 w 12192000"/>
              <a:gd name="connsiteY91" fmla="*/ 1954133 h 3482342"/>
              <a:gd name="connsiteX92" fmla="*/ 6444344 w 12192000"/>
              <a:gd name="connsiteY92" fmla="*/ 1969663 h 3482342"/>
              <a:gd name="connsiteX93" fmla="*/ 6409626 w 12192000"/>
              <a:gd name="connsiteY93" fmla="*/ 1978846 h 3482342"/>
              <a:gd name="connsiteX94" fmla="*/ 6333446 w 12192000"/>
              <a:gd name="connsiteY94" fmla="*/ 1997163 h 3482342"/>
              <a:gd name="connsiteX95" fmla="*/ 6294933 w 12192000"/>
              <a:gd name="connsiteY95" fmla="*/ 2019412 h 3482342"/>
              <a:gd name="connsiteX96" fmla="*/ 6238719 w 12192000"/>
              <a:gd name="connsiteY96" fmla="*/ 2042547 h 3482342"/>
              <a:gd name="connsiteX97" fmla="*/ 6187205 w 12192000"/>
              <a:gd name="connsiteY97" fmla="*/ 2060048 h 3482342"/>
              <a:gd name="connsiteX98" fmla="*/ 6138780 w 12192000"/>
              <a:gd name="connsiteY98" fmla="*/ 2081918 h 3482342"/>
              <a:gd name="connsiteX99" fmla="*/ 6120125 w 12192000"/>
              <a:gd name="connsiteY99" fmla="*/ 2109475 h 3482342"/>
              <a:gd name="connsiteX100" fmla="*/ 6056576 w 12192000"/>
              <a:gd name="connsiteY100" fmla="*/ 2120066 h 3482342"/>
              <a:gd name="connsiteX101" fmla="*/ 5993794 w 12192000"/>
              <a:gd name="connsiteY101" fmla="*/ 2122569 h 3482342"/>
              <a:gd name="connsiteX102" fmla="*/ 5943601 w 12192000"/>
              <a:gd name="connsiteY102" fmla="*/ 2137719 h 3482342"/>
              <a:gd name="connsiteX103" fmla="*/ 5898141 w 12192000"/>
              <a:gd name="connsiteY103" fmla="*/ 2144806 h 3482342"/>
              <a:gd name="connsiteX104" fmla="*/ 5855337 w 12192000"/>
              <a:gd name="connsiteY104" fmla="*/ 2137719 h 3482342"/>
              <a:gd name="connsiteX105" fmla="*/ 5817682 w 12192000"/>
              <a:gd name="connsiteY105" fmla="*/ 2157358 h 3482342"/>
              <a:gd name="connsiteX106" fmla="*/ 5735300 w 12192000"/>
              <a:gd name="connsiteY106" fmla="*/ 2158902 h 3482342"/>
              <a:gd name="connsiteX107" fmla="*/ 5591469 w 12192000"/>
              <a:gd name="connsiteY107" fmla="*/ 2178389 h 3482342"/>
              <a:gd name="connsiteX108" fmla="*/ 5505818 w 12192000"/>
              <a:gd name="connsiteY108" fmla="*/ 2194207 h 3482342"/>
              <a:gd name="connsiteX109" fmla="*/ 5452860 w 12192000"/>
              <a:gd name="connsiteY109" fmla="*/ 2180085 h 3482342"/>
              <a:gd name="connsiteX110" fmla="*/ 5414282 w 12192000"/>
              <a:gd name="connsiteY110" fmla="*/ 2183070 h 3482342"/>
              <a:gd name="connsiteX111" fmla="*/ 5368369 w 12192000"/>
              <a:gd name="connsiteY111" fmla="*/ 2204272 h 3482342"/>
              <a:gd name="connsiteX112" fmla="*/ 5336354 w 12192000"/>
              <a:gd name="connsiteY112" fmla="*/ 2218920 h 3482342"/>
              <a:gd name="connsiteX113" fmla="*/ 5291263 w 12192000"/>
              <a:gd name="connsiteY113" fmla="*/ 2239182 h 3482342"/>
              <a:gd name="connsiteX114" fmla="*/ 5255152 w 12192000"/>
              <a:gd name="connsiteY114" fmla="*/ 2247164 h 3482342"/>
              <a:gd name="connsiteX115" fmla="*/ 5233796 w 12192000"/>
              <a:gd name="connsiteY115" fmla="*/ 2268260 h 3482342"/>
              <a:gd name="connsiteX116" fmla="*/ 5212786 w 12192000"/>
              <a:gd name="connsiteY116" fmla="*/ 2296592 h 3482342"/>
              <a:gd name="connsiteX117" fmla="*/ 5173523 w 12192000"/>
              <a:gd name="connsiteY117" fmla="*/ 2309057 h 3482342"/>
              <a:gd name="connsiteX118" fmla="*/ 5123830 w 12192000"/>
              <a:gd name="connsiteY118" fmla="*/ 2307070 h 3482342"/>
              <a:gd name="connsiteX119" fmla="*/ 5065426 w 12192000"/>
              <a:gd name="connsiteY119" fmla="*/ 2324076 h 3482342"/>
              <a:gd name="connsiteX120" fmla="*/ 4975908 w 12192000"/>
              <a:gd name="connsiteY120" fmla="*/ 2364128 h 3482342"/>
              <a:gd name="connsiteX121" fmla="*/ 4913723 w 12192000"/>
              <a:gd name="connsiteY121" fmla="*/ 2385265 h 3482342"/>
              <a:gd name="connsiteX122" fmla="*/ 4746485 w 12192000"/>
              <a:gd name="connsiteY122" fmla="*/ 2451769 h 3482342"/>
              <a:gd name="connsiteX123" fmla="*/ 4681588 w 12192000"/>
              <a:gd name="connsiteY123" fmla="*/ 2467494 h 3482342"/>
              <a:gd name="connsiteX124" fmla="*/ 1783655 w 12192000"/>
              <a:gd name="connsiteY124" fmla="*/ 3163860 h 3482342"/>
              <a:gd name="connsiteX125" fmla="*/ 1325955 w 12192000"/>
              <a:gd name="connsiteY125" fmla="*/ 3176692 h 3482342"/>
              <a:gd name="connsiteX126" fmla="*/ 1190384 w 12192000"/>
              <a:gd name="connsiteY126" fmla="*/ 3203504 h 3482342"/>
              <a:gd name="connsiteX127" fmla="*/ 1094537 w 12192000"/>
              <a:gd name="connsiteY127" fmla="*/ 3229469 h 3482342"/>
              <a:gd name="connsiteX128" fmla="*/ 779276 w 12192000"/>
              <a:gd name="connsiteY128" fmla="*/ 3327290 h 3482342"/>
              <a:gd name="connsiteX129" fmla="*/ 600378 w 12192000"/>
              <a:gd name="connsiteY129" fmla="*/ 3335250 h 3482342"/>
              <a:gd name="connsiteX130" fmla="*/ 493457 w 12192000"/>
              <a:gd name="connsiteY130" fmla="*/ 3365044 h 3482342"/>
              <a:gd name="connsiteX131" fmla="*/ 349402 w 12192000"/>
              <a:gd name="connsiteY131" fmla="*/ 3380897 h 3482342"/>
              <a:gd name="connsiteX132" fmla="*/ 192183 w 12192000"/>
              <a:gd name="connsiteY132" fmla="*/ 3460075 h 3482342"/>
              <a:gd name="connsiteX133" fmla="*/ 46713 w 12192000"/>
              <a:gd name="connsiteY133" fmla="*/ 3462986 h 3482342"/>
              <a:gd name="connsiteX134" fmla="*/ 2765 w 12192000"/>
              <a:gd name="connsiteY134" fmla="*/ 3480770 h 3482342"/>
              <a:gd name="connsiteX135" fmla="*/ 0 w 12192000"/>
              <a:gd name="connsiteY135" fmla="*/ 3482342 h 3482342"/>
              <a:gd name="connsiteX136" fmla="*/ 0 w 12192000"/>
              <a:gd name="connsiteY136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7717 w 12192000"/>
              <a:gd name="connsiteY14" fmla="*/ 746701 h 3482342"/>
              <a:gd name="connsiteX15" fmla="*/ 11656818 w 12192000"/>
              <a:gd name="connsiteY15" fmla="*/ 769062 h 3482342"/>
              <a:gd name="connsiteX16" fmla="*/ 11601229 w 12192000"/>
              <a:gd name="connsiteY16" fmla="*/ 785537 h 3482342"/>
              <a:gd name="connsiteX17" fmla="*/ 11501920 w 12192000"/>
              <a:gd name="connsiteY17" fmla="*/ 813109 h 3482342"/>
              <a:gd name="connsiteX18" fmla="*/ 11405286 w 12192000"/>
              <a:gd name="connsiteY18" fmla="*/ 849086 h 3482342"/>
              <a:gd name="connsiteX19" fmla="*/ 11338523 w 12192000"/>
              <a:gd name="connsiteY19" fmla="*/ 852810 h 3482342"/>
              <a:gd name="connsiteX20" fmla="*/ 11313493 w 12192000"/>
              <a:gd name="connsiteY20" fmla="*/ 880860 h 3482342"/>
              <a:gd name="connsiteX21" fmla="*/ 11228040 w 12192000"/>
              <a:gd name="connsiteY21" fmla="*/ 958953 h 3482342"/>
              <a:gd name="connsiteX22" fmla="*/ 11196987 w 12192000"/>
              <a:gd name="connsiteY22" fmla="*/ 1000897 h 3482342"/>
              <a:gd name="connsiteX23" fmla="*/ 11193568 w 12192000"/>
              <a:gd name="connsiteY23" fmla="*/ 1039464 h 3482342"/>
              <a:gd name="connsiteX24" fmla="*/ 11175804 w 12192000"/>
              <a:gd name="connsiteY24" fmla="*/ 1067977 h 3482342"/>
              <a:gd name="connsiteX25" fmla="*/ 11133438 w 12192000"/>
              <a:gd name="connsiteY25" fmla="*/ 1106812 h 3482342"/>
              <a:gd name="connsiteX26" fmla="*/ 11120819 w 12192000"/>
              <a:gd name="connsiteY26" fmla="*/ 1126133 h 3482342"/>
              <a:gd name="connsiteX27" fmla="*/ 11071654 w 12192000"/>
              <a:gd name="connsiteY27" fmla="*/ 1177422 h 3482342"/>
              <a:gd name="connsiteX28" fmla="*/ 11028687 w 12192000"/>
              <a:gd name="connsiteY28" fmla="*/ 1199018 h 3482342"/>
              <a:gd name="connsiteX29" fmla="*/ 10974565 w 12192000"/>
              <a:gd name="connsiteY29" fmla="*/ 1226849 h 3482342"/>
              <a:gd name="connsiteX30" fmla="*/ 10960443 w 12192000"/>
              <a:gd name="connsiteY30" fmla="*/ 1244502 h 3482342"/>
              <a:gd name="connsiteX31" fmla="*/ 10879242 w 12192000"/>
              <a:gd name="connsiteY31" fmla="*/ 1269215 h 3482342"/>
              <a:gd name="connsiteX32" fmla="*/ 10850998 w 12192000"/>
              <a:gd name="connsiteY32" fmla="*/ 1269215 h 3482342"/>
              <a:gd name="connsiteX33" fmla="*/ 10815658 w 12192000"/>
              <a:gd name="connsiteY33" fmla="*/ 1287849 h 3482342"/>
              <a:gd name="connsiteX34" fmla="*/ 10723900 w 12192000"/>
              <a:gd name="connsiteY34" fmla="*/ 1318642 h 3482342"/>
              <a:gd name="connsiteX35" fmla="*/ 10699186 w 12192000"/>
              <a:gd name="connsiteY35" fmla="*/ 1322173 h 3482342"/>
              <a:gd name="connsiteX36" fmla="*/ 10676375 w 12192000"/>
              <a:gd name="connsiteY36" fmla="*/ 1342640 h 3482342"/>
              <a:gd name="connsiteX37" fmla="*/ 10636304 w 12192000"/>
              <a:gd name="connsiteY37" fmla="*/ 1342641 h 3482342"/>
              <a:gd name="connsiteX38" fmla="*/ 10603863 w 12192000"/>
              <a:gd name="connsiteY38" fmla="*/ 1346886 h 3482342"/>
              <a:gd name="connsiteX39" fmla="*/ 10573203 w 12192000"/>
              <a:gd name="connsiteY39" fmla="*/ 1351996 h 3482342"/>
              <a:gd name="connsiteX40" fmla="*/ 10547375 w 12192000"/>
              <a:gd name="connsiteY40" fmla="*/ 1375130 h 3482342"/>
              <a:gd name="connsiteX41" fmla="*/ 10513263 w 12192000"/>
              <a:gd name="connsiteY41" fmla="*/ 1371939 h 3482342"/>
              <a:gd name="connsiteX42" fmla="*/ 10487356 w 12192000"/>
              <a:gd name="connsiteY42" fmla="*/ 1385722 h 3482342"/>
              <a:gd name="connsiteX43" fmla="*/ 10464012 w 12192000"/>
              <a:gd name="connsiteY43" fmla="*/ 1391778 h 3482342"/>
              <a:gd name="connsiteX44" fmla="*/ 10439694 w 12192000"/>
              <a:gd name="connsiteY44" fmla="*/ 1406905 h 3482342"/>
              <a:gd name="connsiteX45" fmla="*/ 10405409 w 12192000"/>
              <a:gd name="connsiteY45" fmla="*/ 1422789 h 3482342"/>
              <a:gd name="connsiteX46" fmla="*/ 10370530 w 12192000"/>
              <a:gd name="connsiteY46" fmla="*/ 1441596 h 3482342"/>
              <a:gd name="connsiteX47" fmla="*/ 10300239 w 12192000"/>
              <a:gd name="connsiteY47" fmla="*/ 1456332 h 3482342"/>
              <a:gd name="connsiteX48" fmla="*/ 10264922 w 12192000"/>
              <a:gd name="connsiteY48" fmla="*/ 1472107 h 3482342"/>
              <a:gd name="connsiteX49" fmla="*/ 10229629 w 12192000"/>
              <a:gd name="connsiteY49" fmla="*/ 1470454 h 3482342"/>
              <a:gd name="connsiteX50" fmla="*/ 10201385 w 12192000"/>
              <a:gd name="connsiteY50" fmla="*/ 1477515 h 3482342"/>
              <a:gd name="connsiteX51" fmla="*/ 10151958 w 12192000"/>
              <a:gd name="connsiteY51" fmla="*/ 1477515 h 3482342"/>
              <a:gd name="connsiteX52" fmla="*/ 10120184 w 12192000"/>
              <a:gd name="connsiteY52" fmla="*/ 1466924 h 3482342"/>
              <a:gd name="connsiteX53" fmla="*/ 10081348 w 12192000"/>
              <a:gd name="connsiteY53" fmla="*/ 1481046 h 3482342"/>
              <a:gd name="connsiteX54" fmla="*/ 10058690 w 12192000"/>
              <a:gd name="connsiteY54" fmla="*/ 1474888 h 3482342"/>
              <a:gd name="connsiteX55" fmla="*/ 10004424 w 12192000"/>
              <a:gd name="connsiteY55" fmla="*/ 1489801 h 3482342"/>
              <a:gd name="connsiteX56" fmla="*/ 9999951 w 12192000"/>
              <a:gd name="connsiteY56" fmla="*/ 1499127 h 3482342"/>
              <a:gd name="connsiteX57" fmla="*/ 9845462 w 12192000"/>
              <a:gd name="connsiteY57" fmla="*/ 1548192 h 3482342"/>
              <a:gd name="connsiteX58" fmla="*/ 9736156 w 12192000"/>
              <a:gd name="connsiteY58" fmla="*/ 1581928 h 3482342"/>
              <a:gd name="connsiteX59" fmla="*/ 9693355 w 12192000"/>
              <a:gd name="connsiteY59" fmla="*/ 1602632 h 3482342"/>
              <a:gd name="connsiteX60" fmla="*/ 9664242 w 12192000"/>
              <a:gd name="connsiteY60" fmla="*/ 1622075 h 3482342"/>
              <a:gd name="connsiteX61" fmla="*/ 9579195 w 12192000"/>
              <a:gd name="connsiteY61" fmla="*/ 1648017 h 3482342"/>
              <a:gd name="connsiteX62" fmla="*/ 9433652 w 12192000"/>
              <a:gd name="connsiteY62" fmla="*/ 1681174 h 3482342"/>
              <a:gd name="connsiteX63" fmla="*/ 9403775 w 12192000"/>
              <a:gd name="connsiteY63" fmla="*/ 1690403 h 3482342"/>
              <a:gd name="connsiteX64" fmla="*/ 9382503 w 12192000"/>
              <a:gd name="connsiteY64" fmla="*/ 1706957 h 3482342"/>
              <a:gd name="connsiteX65" fmla="*/ 9381410 w 12192000"/>
              <a:gd name="connsiteY65" fmla="*/ 1718312 h 3482342"/>
              <a:gd name="connsiteX66" fmla="*/ 9365685 w 12192000"/>
              <a:gd name="connsiteY66" fmla="*/ 1724772 h 3482342"/>
              <a:gd name="connsiteX67" fmla="*/ 9278020 w 12192000"/>
              <a:gd name="connsiteY67" fmla="*/ 1741161 h 3482342"/>
              <a:gd name="connsiteX68" fmla="*/ 9217145 w 12192000"/>
              <a:gd name="connsiteY68" fmla="*/ 1771195 h 3482342"/>
              <a:gd name="connsiteX69" fmla="*/ 8955875 w 12192000"/>
              <a:gd name="connsiteY69" fmla="*/ 1796806 h 3482342"/>
              <a:gd name="connsiteX70" fmla="*/ 8648415 w 12192000"/>
              <a:gd name="connsiteY70" fmla="*/ 1878623 h 3482342"/>
              <a:gd name="connsiteX71" fmla="*/ 8538519 w 12192000"/>
              <a:gd name="connsiteY71" fmla="*/ 1894114 h 3482342"/>
              <a:gd name="connsiteX72" fmla="*/ 8506541 w 12192000"/>
              <a:gd name="connsiteY72" fmla="*/ 1905955 h 3482342"/>
              <a:gd name="connsiteX73" fmla="*/ 8236214 w 12192000"/>
              <a:gd name="connsiteY73" fmla="*/ 1909725 h 3482342"/>
              <a:gd name="connsiteX74" fmla="*/ 8132104 w 12192000"/>
              <a:gd name="connsiteY74" fmla="*/ 1895727 h 3482342"/>
              <a:gd name="connsiteX75" fmla="*/ 7918078 w 12192000"/>
              <a:gd name="connsiteY75" fmla="*/ 1862668 h 3482342"/>
              <a:gd name="connsiteX76" fmla="*/ 7817899 w 12192000"/>
              <a:gd name="connsiteY76" fmla="*/ 1862176 h 3482342"/>
              <a:gd name="connsiteX77" fmla="*/ 7768994 w 12192000"/>
              <a:gd name="connsiteY77" fmla="*/ 1855721 h 3482342"/>
              <a:gd name="connsiteX78" fmla="*/ 7618027 w 12192000"/>
              <a:gd name="connsiteY78" fmla="*/ 1830959 h 3482342"/>
              <a:gd name="connsiteX79" fmla="*/ 7449425 w 12192000"/>
              <a:gd name="connsiteY79" fmla="*/ 1810910 h 3482342"/>
              <a:gd name="connsiteX80" fmla="*/ 7342915 w 12192000"/>
              <a:gd name="connsiteY80" fmla="*/ 1819827 h 3482342"/>
              <a:gd name="connsiteX81" fmla="*/ 7255191 w 12192000"/>
              <a:gd name="connsiteY81" fmla="*/ 1834354 h 3482342"/>
              <a:gd name="connsiteX82" fmla="*/ 7131205 w 12192000"/>
              <a:gd name="connsiteY82" fmla="*/ 1845557 h 3482342"/>
              <a:gd name="connsiteX83" fmla="*/ 6941837 w 12192000"/>
              <a:gd name="connsiteY83" fmla="*/ 1840640 h 3482342"/>
              <a:gd name="connsiteX84" fmla="*/ 6837145 w 12192000"/>
              <a:gd name="connsiteY84" fmla="*/ 1870724 h 3482342"/>
              <a:gd name="connsiteX85" fmla="*/ 6753991 w 12192000"/>
              <a:gd name="connsiteY85" fmla="*/ 1860969 h 3482342"/>
              <a:gd name="connsiteX86" fmla="*/ 6727754 w 12192000"/>
              <a:gd name="connsiteY86" fmla="*/ 1882372 h 3482342"/>
              <a:gd name="connsiteX87" fmla="*/ 6723371 w 12192000"/>
              <a:gd name="connsiteY87" fmla="*/ 1886494 h 3482342"/>
              <a:gd name="connsiteX88" fmla="*/ 6702779 w 12192000"/>
              <a:gd name="connsiteY88" fmla="*/ 1893601 h 3482342"/>
              <a:gd name="connsiteX89" fmla="*/ 6686657 w 12192000"/>
              <a:gd name="connsiteY89" fmla="*/ 1907344 h 3482342"/>
              <a:gd name="connsiteX90" fmla="*/ 6651330 w 12192000"/>
              <a:gd name="connsiteY90" fmla="*/ 1922921 h 3482342"/>
              <a:gd name="connsiteX91" fmla="*/ 6622958 w 12192000"/>
              <a:gd name="connsiteY91" fmla="*/ 1936255 h 3482342"/>
              <a:gd name="connsiteX92" fmla="*/ 6522602 w 12192000"/>
              <a:gd name="connsiteY92" fmla="*/ 1954133 h 3482342"/>
              <a:gd name="connsiteX93" fmla="*/ 6444344 w 12192000"/>
              <a:gd name="connsiteY93" fmla="*/ 1969663 h 3482342"/>
              <a:gd name="connsiteX94" fmla="*/ 6409626 w 12192000"/>
              <a:gd name="connsiteY94" fmla="*/ 1978846 h 3482342"/>
              <a:gd name="connsiteX95" fmla="*/ 6333446 w 12192000"/>
              <a:gd name="connsiteY95" fmla="*/ 1997163 h 3482342"/>
              <a:gd name="connsiteX96" fmla="*/ 6294933 w 12192000"/>
              <a:gd name="connsiteY96" fmla="*/ 2019412 h 3482342"/>
              <a:gd name="connsiteX97" fmla="*/ 6238719 w 12192000"/>
              <a:gd name="connsiteY97" fmla="*/ 2042547 h 3482342"/>
              <a:gd name="connsiteX98" fmla="*/ 6187205 w 12192000"/>
              <a:gd name="connsiteY98" fmla="*/ 2060048 h 3482342"/>
              <a:gd name="connsiteX99" fmla="*/ 6138780 w 12192000"/>
              <a:gd name="connsiteY99" fmla="*/ 2081918 h 3482342"/>
              <a:gd name="connsiteX100" fmla="*/ 6120125 w 12192000"/>
              <a:gd name="connsiteY100" fmla="*/ 2109475 h 3482342"/>
              <a:gd name="connsiteX101" fmla="*/ 6056576 w 12192000"/>
              <a:gd name="connsiteY101" fmla="*/ 2120066 h 3482342"/>
              <a:gd name="connsiteX102" fmla="*/ 5993794 w 12192000"/>
              <a:gd name="connsiteY102" fmla="*/ 2122569 h 3482342"/>
              <a:gd name="connsiteX103" fmla="*/ 5943601 w 12192000"/>
              <a:gd name="connsiteY103" fmla="*/ 2137719 h 3482342"/>
              <a:gd name="connsiteX104" fmla="*/ 5898141 w 12192000"/>
              <a:gd name="connsiteY104" fmla="*/ 2144806 h 3482342"/>
              <a:gd name="connsiteX105" fmla="*/ 5855337 w 12192000"/>
              <a:gd name="connsiteY105" fmla="*/ 2137719 h 3482342"/>
              <a:gd name="connsiteX106" fmla="*/ 5817682 w 12192000"/>
              <a:gd name="connsiteY106" fmla="*/ 2157358 h 3482342"/>
              <a:gd name="connsiteX107" fmla="*/ 5735300 w 12192000"/>
              <a:gd name="connsiteY107" fmla="*/ 2158902 h 3482342"/>
              <a:gd name="connsiteX108" fmla="*/ 5591469 w 12192000"/>
              <a:gd name="connsiteY108" fmla="*/ 2178389 h 3482342"/>
              <a:gd name="connsiteX109" fmla="*/ 5505818 w 12192000"/>
              <a:gd name="connsiteY109" fmla="*/ 2194207 h 3482342"/>
              <a:gd name="connsiteX110" fmla="*/ 5452860 w 12192000"/>
              <a:gd name="connsiteY110" fmla="*/ 2180085 h 3482342"/>
              <a:gd name="connsiteX111" fmla="*/ 5414282 w 12192000"/>
              <a:gd name="connsiteY111" fmla="*/ 2183070 h 3482342"/>
              <a:gd name="connsiteX112" fmla="*/ 5368369 w 12192000"/>
              <a:gd name="connsiteY112" fmla="*/ 2204272 h 3482342"/>
              <a:gd name="connsiteX113" fmla="*/ 5336354 w 12192000"/>
              <a:gd name="connsiteY113" fmla="*/ 2218920 h 3482342"/>
              <a:gd name="connsiteX114" fmla="*/ 5291263 w 12192000"/>
              <a:gd name="connsiteY114" fmla="*/ 2239182 h 3482342"/>
              <a:gd name="connsiteX115" fmla="*/ 5255152 w 12192000"/>
              <a:gd name="connsiteY115" fmla="*/ 2247164 h 3482342"/>
              <a:gd name="connsiteX116" fmla="*/ 5233796 w 12192000"/>
              <a:gd name="connsiteY116" fmla="*/ 2268260 h 3482342"/>
              <a:gd name="connsiteX117" fmla="*/ 5212786 w 12192000"/>
              <a:gd name="connsiteY117" fmla="*/ 2296592 h 3482342"/>
              <a:gd name="connsiteX118" fmla="*/ 5173523 w 12192000"/>
              <a:gd name="connsiteY118" fmla="*/ 2309057 h 3482342"/>
              <a:gd name="connsiteX119" fmla="*/ 5123830 w 12192000"/>
              <a:gd name="connsiteY119" fmla="*/ 2307070 h 3482342"/>
              <a:gd name="connsiteX120" fmla="*/ 5065426 w 12192000"/>
              <a:gd name="connsiteY120" fmla="*/ 2324076 h 3482342"/>
              <a:gd name="connsiteX121" fmla="*/ 4975908 w 12192000"/>
              <a:gd name="connsiteY121" fmla="*/ 2364128 h 3482342"/>
              <a:gd name="connsiteX122" fmla="*/ 4913723 w 12192000"/>
              <a:gd name="connsiteY122" fmla="*/ 2385265 h 3482342"/>
              <a:gd name="connsiteX123" fmla="*/ 4746485 w 12192000"/>
              <a:gd name="connsiteY123" fmla="*/ 2451769 h 3482342"/>
              <a:gd name="connsiteX124" fmla="*/ 4681588 w 12192000"/>
              <a:gd name="connsiteY124" fmla="*/ 2467494 h 3482342"/>
              <a:gd name="connsiteX125" fmla="*/ 1783655 w 12192000"/>
              <a:gd name="connsiteY125" fmla="*/ 3163860 h 3482342"/>
              <a:gd name="connsiteX126" fmla="*/ 1325955 w 12192000"/>
              <a:gd name="connsiteY126" fmla="*/ 3176692 h 3482342"/>
              <a:gd name="connsiteX127" fmla="*/ 1190384 w 12192000"/>
              <a:gd name="connsiteY127" fmla="*/ 3203504 h 3482342"/>
              <a:gd name="connsiteX128" fmla="*/ 1094537 w 12192000"/>
              <a:gd name="connsiteY128" fmla="*/ 3229469 h 3482342"/>
              <a:gd name="connsiteX129" fmla="*/ 779276 w 12192000"/>
              <a:gd name="connsiteY129" fmla="*/ 3327290 h 3482342"/>
              <a:gd name="connsiteX130" fmla="*/ 600378 w 12192000"/>
              <a:gd name="connsiteY130" fmla="*/ 3335250 h 3482342"/>
              <a:gd name="connsiteX131" fmla="*/ 493457 w 12192000"/>
              <a:gd name="connsiteY131" fmla="*/ 3365044 h 3482342"/>
              <a:gd name="connsiteX132" fmla="*/ 349402 w 12192000"/>
              <a:gd name="connsiteY132" fmla="*/ 3380897 h 3482342"/>
              <a:gd name="connsiteX133" fmla="*/ 192183 w 12192000"/>
              <a:gd name="connsiteY133" fmla="*/ 3460075 h 3482342"/>
              <a:gd name="connsiteX134" fmla="*/ 46713 w 12192000"/>
              <a:gd name="connsiteY134" fmla="*/ 3462986 h 3482342"/>
              <a:gd name="connsiteX135" fmla="*/ 2765 w 12192000"/>
              <a:gd name="connsiteY135" fmla="*/ 3480770 h 3482342"/>
              <a:gd name="connsiteX136" fmla="*/ 0 w 12192000"/>
              <a:gd name="connsiteY136" fmla="*/ 3482342 h 3482342"/>
              <a:gd name="connsiteX137" fmla="*/ 0 w 12192000"/>
              <a:gd name="connsiteY137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40158 w 12192000"/>
              <a:gd name="connsiteY5" fmla="*/ 651378 h 3482342"/>
              <a:gd name="connsiteX6" fmla="*/ 11923051 w 12192000"/>
              <a:gd name="connsiteY6" fmla="*/ 656045 h 3482342"/>
              <a:gd name="connsiteX7" fmla="*/ 11832939 w 12192000"/>
              <a:gd name="connsiteY7" fmla="*/ 674181 h 3482342"/>
              <a:gd name="connsiteX8" fmla="*/ 11767770 w 12192000"/>
              <a:gd name="connsiteY8" fmla="*/ 683807 h 3482342"/>
              <a:gd name="connsiteX9" fmla="*/ 11728279 w 12192000"/>
              <a:gd name="connsiteY9" fmla="*/ 700816 h 3482342"/>
              <a:gd name="connsiteX10" fmla="*/ 11722533 w 12192000"/>
              <a:gd name="connsiteY10" fmla="*/ 703421 h 3482342"/>
              <a:gd name="connsiteX11" fmla="*/ 11720002 w 12192000"/>
              <a:gd name="connsiteY11" fmla="*/ 710566 h 3482342"/>
              <a:gd name="connsiteX12" fmla="*/ 11707351 w 12192000"/>
              <a:gd name="connsiteY12" fmla="*/ 710310 h 3482342"/>
              <a:gd name="connsiteX13" fmla="*/ 11700369 w 12192000"/>
              <a:gd name="connsiteY13" fmla="*/ 713480 h 3482342"/>
              <a:gd name="connsiteX14" fmla="*/ 11691126 w 12192000"/>
              <a:gd name="connsiteY14" fmla="*/ 726131 h 3482342"/>
              <a:gd name="connsiteX15" fmla="*/ 11657717 w 12192000"/>
              <a:gd name="connsiteY15" fmla="*/ 746701 h 3482342"/>
              <a:gd name="connsiteX16" fmla="*/ 11656818 w 12192000"/>
              <a:gd name="connsiteY16" fmla="*/ 769062 h 3482342"/>
              <a:gd name="connsiteX17" fmla="*/ 11601229 w 12192000"/>
              <a:gd name="connsiteY17" fmla="*/ 785537 h 3482342"/>
              <a:gd name="connsiteX18" fmla="*/ 11501920 w 12192000"/>
              <a:gd name="connsiteY18" fmla="*/ 813109 h 3482342"/>
              <a:gd name="connsiteX19" fmla="*/ 11405286 w 12192000"/>
              <a:gd name="connsiteY19" fmla="*/ 849086 h 3482342"/>
              <a:gd name="connsiteX20" fmla="*/ 11338523 w 12192000"/>
              <a:gd name="connsiteY20" fmla="*/ 852810 h 3482342"/>
              <a:gd name="connsiteX21" fmla="*/ 11313493 w 12192000"/>
              <a:gd name="connsiteY21" fmla="*/ 880860 h 3482342"/>
              <a:gd name="connsiteX22" fmla="*/ 11228040 w 12192000"/>
              <a:gd name="connsiteY22" fmla="*/ 958953 h 3482342"/>
              <a:gd name="connsiteX23" fmla="*/ 11196987 w 12192000"/>
              <a:gd name="connsiteY23" fmla="*/ 1000897 h 3482342"/>
              <a:gd name="connsiteX24" fmla="*/ 11193568 w 12192000"/>
              <a:gd name="connsiteY24" fmla="*/ 1039464 h 3482342"/>
              <a:gd name="connsiteX25" fmla="*/ 11175804 w 12192000"/>
              <a:gd name="connsiteY25" fmla="*/ 1067977 h 3482342"/>
              <a:gd name="connsiteX26" fmla="*/ 11133438 w 12192000"/>
              <a:gd name="connsiteY26" fmla="*/ 1106812 h 3482342"/>
              <a:gd name="connsiteX27" fmla="*/ 11120819 w 12192000"/>
              <a:gd name="connsiteY27" fmla="*/ 1126133 h 3482342"/>
              <a:gd name="connsiteX28" fmla="*/ 11071654 w 12192000"/>
              <a:gd name="connsiteY28" fmla="*/ 1177422 h 3482342"/>
              <a:gd name="connsiteX29" fmla="*/ 11028687 w 12192000"/>
              <a:gd name="connsiteY29" fmla="*/ 1199018 h 3482342"/>
              <a:gd name="connsiteX30" fmla="*/ 10974565 w 12192000"/>
              <a:gd name="connsiteY30" fmla="*/ 1226849 h 3482342"/>
              <a:gd name="connsiteX31" fmla="*/ 10960443 w 12192000"/>
              <a:gd name="connsiteY31" fmla="*/ 1244502 h 3482342"/>
              <a:gd name="connsiteX32" fmla="*/ 10879242 w 12192000"/>
              <a:gd name="connsiteY32" fmla="*/ 1269215 h 3482342"/>
              <a:gd name="connsiteX33" fmla="*/ 10850998 w 12192000"/>
              <a:gd name="connsiteY33" fmla="*/ 1269215 h 3482342"/>
              <a:gd name="connsiteX34" fmla="*/ 10815658 w 12192000"/>
              <a:gd name="connsiteY34" fmla="*/ 1287849 h 3482342"/>
              <a:gd name="connsiteX35" fmla="*/ 10723900 w 12192000"/>
              <a:gd name="connsiteY35" fmla="*/ 1318642 h 3482342"/>
              <a:gd name="connsiteX36" fmla="*/ 10699186 w 12192000"/>
              <a:gd name="connsiteY36" fmla="*/ 1322173 h 3482342"/>
              <a:gd name="connsiteX37" fmla="*/ 10676375 w 12192000"/>
              <a:gd name="connsiteY37" fmla="*/ 1342640 h 3482342"/>
              <a:gd name="connsiteX38" fmla="*/ 10636304 w 12192000"/>
              <a:gd name="connsiteY38" fmla="*/ 1342641 h 3482342"/>
              <a:gd name="connsiteX39" fmla="*/ 10603863 w 12192000"/>
              <a:gd name="connsiteY39" fmla="*/ 1346886 h 3482342"/>
              <a:gd name="connsiteX40" fmla="*/ 10573203 w 12192000"/>
              <a:gd name="connsiteY40" fmla="*/ 1351996 h 3482342"/>
              <a:gd name="connsiteX41" fmla="*/ 10547375 w 12192000"/>
              <a:gd name="connsiteY41" fmla="*/ 1375130 h 3482342"/>
              <a:gd name="connsiteX42" fmla="*/ 10513263 w 12192000"/>
              <a:gd name="connsiteY42" fmla="*/ 1371939 h 3482342"/>
              <a:gd name="connsiteX43" fmla="*/ 10487356 w 12192000"/>
              <a:gd name="connsiteY43" fmla="*/ 1385722 h 3482342"/>
              <a:gd name="connsiteX44" fmla="*/ 10464012 w 12192000"/>
              <a:gd name="connsiteY44" fmla="*/ 1391778 h 3482342"/>
              <a:gd name="connsiteX45" fmla="*/ 10439694 w 12192000"/>
              <a:gd name="connsiteY45" fmla="*/ 1406905 h 3482342"/>
              <a:gd name="connsiteX46" fmla="*/ 10405409 w 12192000"/>
              <a:gd name="connsiteY46" fmla="*/ 1422789 h 3482342"/>
              <a:gd name="connsiteX47" fmla="*/ 10370530 w 12192000"/>
              <a:gd name="connsiteY47" fmla="*/ 1441596 h 3482342"/>
              <a:gd name="connsiteX48" fmla="*/ 10300239 w 12192000"/>
              <a:gd name="connsiteY48" fmla="*/ 1456332 h 3482342"/>
              <a:gd name="connsiteX49" fmla="*/ 10264922 w 12192000"/>
              <a:gd name="connsiteY49" fmla="*/ 1472107 h 3482342"/>
              <a:gd name="connsiteX50" fmla="*/ 10229629 w 12192000"/>
              <a:gd name="connsiteY50" fmla="*/ 1470454 h 3482342"/>
              <a:gd name="connsiteX51" fmla="*/ 10201385 w 12192000"/>
              <a:gd name="connsiteY51" fmla="*/ 1477515 h 3482342"/>
              <a:gd name="connsiteX52" fmla="*/ 10151958 w 12192000"/>
              <a:gd name="connsiteY52" fmla="*/ 1477515 h 3482342"/>
              <a:gd name="connsiteX53" fmla="*/ 10120184 w 12192000"/>
              <a:gd name="connsiteY53" fmla="*/ 1466924 h 3482342"/>
              <a:gd name="connsiteX54" fmla="*/ 10081348 w 12192000"/>
              <a:gd name="connsiteY54" fmla="*/ 1481046 h 3482342"/>
              <a:gd name="connsiteX55" fmla="*/ 10058690 w 12192000"/>
              <a:gd name="connsiteY55" fmla="*/ 1474888 h 3482342"/>
              <a:gd name="connsiteX56" fmla="*/ 10004424 w 12192000"/>
              <a:gd name="connsiteY56" fmla="*/ 1489801 h 3482342"/>
              <a:gd name="connsiteX57" fmla="*/ 9999951 w 12192000"/>
              <a:gd name="connsiteY57" fmla="*/ 1499127 h 3482342"/>
              <a:gd name="connsiteX58" fmla="*/ 9845462 w 12192000"/>
              <a:gd name="connsiteY58" fmla="*/ 1548192 h 3482342"/>
              <a:gd name="connsiteX59" fmla="*/ 9736156 w 12192000"/>
              <a:gd name="connsiteY59" fmla="*/ 1581928 h 3482342"/>
              <a:gd name="connsiteX60" fmla="*/ 9693355 w 12192000"/>
              <a:gd name="connsiteY60" fmla="*/ 1602632 h 3482342"/>
              <a:gd name="connsiteX61" fmla="*/ 9664242 w 12192000"/>
              <a:gd name="connsiteY61" fmla="*/ 1622075 h 3482342"/>
              <a:gd name="connsiteX62" fmla="*/ 9579195 w 12192000"/>
              <a:gd name="connsiteY62" fmla="*/ 1648017 h 3482342"/>
              <a:gd name="connsiteX63" fmla="*/ 9433652 w 12192000"/>
              <a:gd name="connsiteY63" fmla="*/ 1681174 h 3482342"/>
              <a:gd name="connsiteX64" fmla="*/ 9403775 w 12192000"/>
              <a:gd name="connsiteY64" fmla="*/ 1690403 h 3482342"/>
              <a:gd name="connsiteX65" fmla="*/ 9382503 w 12192000"/>
              <a:gd name="connsiteY65" fmla="*/ 1706957 h 3482342"/>
              <a:gd name="connsiteX66" fmla="*/ 9381410 w 12192000"/>
              <a:gd name="connsiteY66" fmla="*/ 1718312 h 3482342"/>
              <a:gd name="connsiteX67" fmla="*/ 9365685 w 12192000"/>
              <a:gd name="connsiteY67" fmla="*/ 1724772 h 3482342"/>
              <a:gd name="connsiteX68" fmla="*/ 9278020 w 12192000"/>
              <a:gd name="connsiteY68" fmla="*/ 1741161 h 3482342"/>
              <a:gd name="connsiteX69" fmla="*/ 9217145 w 12192000"/>
              <a:gd name="connsiteY69" fmla="*/ 1771195 h 3482342"/>
              <a:gd name="connsiteX70" fmla="*/ 8955875 w 12192000"/>
              <a:gd name="connsiteY70" fmla="*/ 1796806 h 3482342"/>
              <a:gd name="connsiteX71" fmla="*/ 8648415 w 12192000"/>
              <a:gd name="connsiteY71" fmla="*/ 1878623 h 3482342"/>
              <a:gd name="connsiteX72" fmla="*/ 8538519 w 12192000"/>
              <a:gd name="connsiteY72" fmla="*/ 1894114 h 3482342"/>
              <a:gd name="connsiteX73" fmla="*/ 8506541 w 12192000"/>
              <a:gd name="connsiteY73" fmla="*/ 1905955 h 3482342"/>
              <a:gd name="connsiteX74" fmla="*/ 8236214 w 12192000"/>
              <a:gd name="connsiteY74" fmla="*/ 1909725 h 3482342"/>
              <a:gd name="connsiteX75" fmla="*/ 8132104 w 12192000"/>
              <a:gd name="connsiteY75" fmla="*/ 1895727 h 3482342"/>
              <a:gd name="connsiteX76" fmla="*/ 7918078 w 12192000"/>
              <a:gd name="connsiteY76" fmla="*/ 1862668 h 3482342"/>
              <a:gd name="connsiteX77" fmla="*/ 7817899 w 12192000"/>
              <a:gd name="connsiteY77" fmla="*/ 1862176 h 3482342"/>
              <a:gd name="connsiteX78" fmla="*/ 7768994 w 12192000"/>
              <a:gd name="connsiteY78" fmla="*/ 1855721 h 3482342"/>
              <a:gd name="connsiteX79" fmla="*/ 7618027 w 12192000"/>
              <a:gd name="connsiteY79" fmla="*/ 1830959 h 3482342"/>
              <a:gd name="connsiteX80" fmla="*/ 7449425 w 12192000"/>
              <a:gd name="connsiteY80" fmla="*/ 1810910 h 3482342"/>
              <a:gd name="connsiteX81" fmla="*/ 7342915 w 12192000"/>
              <a:gd name="connsiteY81" fmla="*/ 1819827 h 3482342"/>
              <a:gd name="connsiteX82" fmla="*/ 7255191 w 12192000"/>
              <a:gd name="connsiteY82" fmla="*/ 1834354 h 3482342"/>
              <a:gd name="connsiteX83" fmla="*/ 7131205 w 12192000"/>
              <a:gd name="connsiteY83" fmla="*/ 1845557 h 3482342"/>
              <a:gd name="connsiteX84" fmla="*/ 6941837 w 12192000"/>
              <a:gd name="connsiteY84" fmla="*/ 1840640 h 3482342"/>
              <a:gd name="connsiteX85" fmla="*/ 6837145 w 12192000"/>
              <a:gd name="connsiteY85" fmla="*/ 1870724 h 3482342"/>
              <a:gd name="connsiteX86" fmla="*/ 6753991 w 12192000"/>
              <a:gd name="connsiteY86" fmla="*/ 1860969 h 3482342"/>
              <a:gd name="connsiteX87" fmla="*/ 6727754 w 12192000"/>
              <a:gd name="connsiteY87" fmla="*/ 1882372 h 3482342"/>
              <a:gd name="connsiteX88" fmla="*/ 6723371 w 12192000"/>
              <a:gd name="connsiteY88" fmla="*/ 1886494 h 3482342"/>
              <a:gd name="connsiteX89" fmla="*/ 6702779 w 12192000"/>
              <a:gd name="connsiteY89" fmla="*/ 1893601 h 3482342"/>
              <a:gd name="connsiteX90" fmla="*/ 6686657 w 12192000"/>
              <a:gd name="connsiteY90" fmla="*/ 1907344 h 3482342"/>
              <a:gd name="connsiteX91" fmla="*/ 6651330 w 12192000"/>
              <a:gd name="connsiteY91" fmla="*/ 1922921 h 3482342"/>
              <a:gd name="connsiteX92" fmla="*/ 6622958 w 12192000"/>
              <a:gd name="connsiteY92" fmla="*/ 1936255 h 3482342"/>
              <a:gd name="connsiteX93" fmla="*/ 6522602 w 12192000"/>
              <a:gd name="connsiteY93" fmla="*/ 1954133 h 3482342"/>
              <a:gd name="connsiteX94" fmla="*/ 6444344 w 12192000"/>
              <a:gd name="connsiteY94" fmla="*/ 1969663 h 3482342"/>
              <a:gd name="connsiteX95" fmla="*/ 6409626 w 12192000"/>
              <a:gd name="connsiteY95" fmla="*/ 1978846 h 3482342"/>
              <a:gd name="connsiteX96" fmla="*/ 6333446 w 12192000"/>
              <a:gd name="connsiteY96" fmla="*/ 1997163 h 3482342"/>
              <a:gd name="connsiteX97" fmla="*/ 6294933 w 12192000"/>
              <a:gd name="connsiteY97" fmla="*/ 2019412 h 3482342"/>
              <a:gd name="connsiteX98" fmla="*/ 6238719 w 12192000"/>
              <a:gd name="connsiteY98" fmla="*/ 2042547 h 3482342"/>
              <a:gd name="connsiteX99" fmla="*/ 6187205 w 12192000"/>
              <a:gd name="connsiteY99" fmla="*/ 2060048 h 3482342"/>
              <a:gd name="connsiteX100" fmla="*/ 6138780 w 12192000"/>
              <a:gd name="connsiteY100" fmla="*/ 2081918 h 3482342"/>
              <a:gd name="connsiteX101" fmla="*/ 6120125 w 12192000"/>
              <a:gd name="connsiteY101" fmla="*/ 2109475 h 3482342"/>
              <a:gd name="connsiteX102" fmla="*/ 6056576 w 12192000"/>
              <a:gd name="connsiteY102" fmla="*/ 2120066 h 3482342"/>
              <a:gd name="connsiteX103" fmla="*/ 5993794 w 12192000"/>
              <a:gd name="connsiteY103" fmla="*/ 2122569 h 3482342"/>
              <a:gd name="connsiteX104" fmla="*/ 5943601 w 12192000"/>
              <a:gd name="connsiteY104" fmla="*/ 2137719 h 3482342"/>
              <a:gd name="connsiteX105" fmla="*/ 5898141 w 12192000"/>
              <a:gd name="connsiteY105" fmla="*/ 2144806 h 3482342"/>
              <a:gd name="connsiteX106" fmla="*/ 5855337 w 12192000"/>
              <a:gd name="connsiteY106" fmla="*/ 2137719 h 3482342"/>
              <a:gd name="connsiteX107" fmla="*/ 5817682 w 12192000"/>
              <a:gd name="connsiteY107" fmla="*/ 2157358 h 3482342"/>
              <a:gd name="connsiteX108" fmla="*/ 5735300 w 12192000"/>
              <a:gd name="connsiteY108" fmla="*/ 2158902 h 3482342"/>
              <a:gd name="connsiteX109" fmla="*/ 5591469 w 12192000"/>
              <a:gd name="connsiteY109" fmla="*/ 2178389 h 3482342"/>
              <a:gd name="connsiteX110" fmla="*/ 5505818 w 12192000"/>
              <a:gd name="connsiteY110" fmla="*/ 2194207 h 3482342"/>
              <a:gd name="connsiteX111" fmla="*/ 5452860 w 12192000"/>
              <a:gd name="connsiteY111" fmla="*/ 2180085 h 3482342"/>
              <a:gd name="connsiteX112" fmla="*/ 5414282 w 12192000"/>
              <a:gd name="connsiteY112" fmla="*/ 2183070 h 3482342"/>
              <a:gd name="connsiteX113" fmla="*/ 5368369 w 12192000"/>
              <a:gd name="connsiteY113" fmla="*/ 2204272 h 3482342"/>
              <a:gd name="connsiteX114" fmla="*/ 5336354 w 12192000"/>
              <a:gd name="connsiteY114" fmla="*/ 2218920 h 3482342"/>
              <a:gd name="connsiteX115" fmla="*/ 5291263 w 12192000"/>
              <a:gd name="connsiteY115" fmla="*/ 2239182 h 3482342"/>
              <a:gd name="connsiteX116" fmla="*/ 5255152 w 12192000"/>
              <a:gd name="connsiteY116" fmla="*/ 2247164 h 3482342"/>
              <a:gd name="connsiteX117" fmla="*/ 5233796 w 12192000"/>
              <a:gd name="connsiteY117" fmla="*/ 2268260 h 3482342"/>
              <a:gd name="connsiteX118" fmla="*/ 5212786 w 12192000"/>
              <a:gd name="connsiteY118" fmla="*/ 2296592 h 3482342"/>
              <a:gd name="connsiteX119" fmla="*/ 5173523 w 12192000"/>
              <a:gd name="connsiteY119" fmla="*/ 2309057 h 3482342"/>
              <a:gd name="connsiteX120" fmla="*/ 5123830 w 12192000"/>
              <a:gd name="connsiteY120" fmla="*/ 2307070 h 3482342"/>
              <a:gd name="connsiteX121" fmla="*/ 5065426 w 12192000"/>
              <a:gd name="connsiteY121" fmla="*/ 2324076 h 3482342"/>
              <a:gd name="connsiteX122" fmla="*/ 4975908 w 12192000"/>
              <a:gd name="connsiteY122" fmla="*/ 2364128 h 3482342"/>
              <a:gd name="connsiteX123" fmla="*/ 4913723 w 12192000"/>
              <a:gd name="connsiteY123" fmla="*/ 2385265 h 3482342"/>
              <a:gd name="connsiteX124" fmla="*/ 4746485 w 12192000"/>
              <a:gd name="connsiteY124" fmla="*/ 2451769 h 3482342"/>
              <a:gd name="connsiteX125" fmla="*/ 4681588 w 12192000"/>
              <a:gd name="connsiteY125" fmla="*/ 2467494 h 3482342"/>
              <a:gd name="connsiteX126" fmla="*/ 1783655 w 12192000"/>
              <a:gd name="connsiteY126" fmla="*/ 3163860 h 3482342"/>
              <a:gd name="connsiteX127" fmla="*/ 1325955 w 12192000"/>
              <a:gd name="connsiteY127" fmla="*/ 3176692 h 3482342"/>
              <a:gd name="connsiteX128" fmla="*/ 1190384 w 12192000"/>
              <a:gd name="connsiteY128" fmla="*/ 3203504 h 3482342"/>
              <a:gd name="connsiteX129" fmla="*/ 1094537 w 12192000"/>
              <a:gd name="connsiteY129" fmla="*/ 3229469 h 3482342"/>
              <a:gd name="connsiteX130" fmla="*/ 779276 w 12192000"/>
              <a:gd name="connsiteY130" fmla="*/ 3327290 h 3482342"/>
              <a:gd name="connsiteX131" fmla="*/ 600378 w 12192000"/>
              <a:gd name="connsiteY131" fmla="*/ 3335250 h 3482342"/>
              <a:gd name="connsiteX132" fmla="*/ 493457 w 12192000"/>
              <a:gd name="connsiteY132" fmla="*/ 3365044 h 3482342"/>
              <a:gd name="connsiteX133" fmla="*/ 349402 w 12192000"/>
              <a:gd name="connsiteY133" fmla="*/ 3380897 h 3482342"/>
              <a:gd name="connsiteX134" fmla="*/ 192183 w 12192000"/>
              <a:gd name="connsiteY134" fmla="*/ 3460075 h 3482342"/>
              <a:gd name="connsiteX135" fmla="*/ 46713 w 12192000"/>
              <a:gd name="connsiteY135" fmla="*/ 3462986 h 3482342"/>
              <a:gd name="connsiteX136" fmla="*/ 2765 w 12192000"/>
              <a:gd name="connsiteY136" fmla="*/ 3480770 h 3482342"/>
              <a:gd name="connsiteX137" fmla="*/ 0 w 12192000"/>
              <a:gd name="connsiteY137" fmla="*/ 3482342 h 3482342"/>
              <a:gd name="connsiteX138" fmla="*/ 0 w 12192000"/>
              <a:gd name="connsiteY138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40158 w 12192000"/>
              <a:gd name="connsiteY5" fmla="*/ 651378 h 3482342"/>
              <a:gd name="connsiteX6" fmla="*/ 11923051 w 12192000"/>
              <a:gd name="connsiteY6" fmla="*/ 656045 h 3482342"/>
              <a:gd name="connsiteX7" fmla="*/ 11832939 w 12192000"/>
              <a:gd name="connsiteY7" fmla="*/ 674181 h 3482342"/>
              <a:gd name="connsiteX8" fmla="*/ 11767770 w 12192000"/>
              <a:gd name="connsiteY8" fmla="*/ 683807 h 3482342"/>
              <a:gd name="connsiteX9" fmla="*/ 11728279 w 12192000"/>
              <a:gd name="connsiteY9" fmla="*/ 700816 h 3482342"/>
              <a:gd name="connsiteX10" fmla="*/ 11722533 w 12192000"/>
              <a:gd name="connsiteY10" fmla="*/ 703421 h 3482342"/>
              <a:gd name="connsiteX11" fmla="*/ 11720002 w 12192000"/>
              <a:gd name="connsiteY11" fmla="*/ 710566 h 3482342"/>
              <a:gd name="connsiteX12" fmla="*/ 11707351 w 12192000"/>
              <a:gd name="connsiteY12" fmla="*/ 710310 h 3482342"/>
              <a:gd name="connsiteX13" fmla="*/ 11700369 w 12192000"/>
              <a:gd name="connsiteY13" fmla="*/ 713480 h 3482342"/>
              <a:gd name="connsiteX14" fmla="*/ 11691126 w 12192000"/>
              <a:gd name="connsiteY14" fmla="*/ 726131 h 3482342"/>
              <a:gd name="connsiteX15" fmla="*/ 11657717 w 12192000"/>
              <a:gd name="connsiteY15" fmla="*/ 746701 h 3482342"/>
              <a:gd name="connsiteX16" fmla="*/ 11656818 w 12192000"/>
              <a:gd name="connsiteY16" fmla="*/ 769062 h 3482342"/>
              <a:gd name="connsiteX17" fmla="*/ 11601229 w 12192000"/>
              <a:gd name="connsiteY17" fmla="*/ 785537 h 3482342"/>
              <a:gd name="connsiteX18" fmla="*/ 11501920 w 12192000"/>
              <a:gd name="connsiteY18" fmla="*/ 813109 h 3482342"/>
              <a:gd name="connsiteX19" fmla="*/ 11405286 w 12192000"/>
              <a:gd name="connsiteY19" fmla="*/ 849086 h 3482342"/>
              <a:gd name="connsiteX20" fmla="*/ 11338523 w 12192000"/>
              <a:gd name="connsiteY20" fmla="*/ 852810 h 3482342"/>
              <a:gd name="connsiteX21" fmla="*/ 11334676 w 12192000"/>
              <a:gd name="connsiteY21" fmla="*/ 859677 h 3482342"/>
              <a:gd name="connsiteX22" fmla="*/ 11228040 w 12192000"/>
              <a:gd name="connsiteY22" fmla="*/ 958953 h 3482342"/>
              <a:gd name="connsiteX23" fmla="*/ 11196987 w 12192000"/>
              <a:gd name="connsiteY23" fmla="*/ 1000897 h 3482342"/>
              <a:gd name="connsiteX24" fmla="*/ 11193568 w 12192000"/>
              <a:gd name="connsiteY24" fmla="*/ 1039464 h 3482342"/>
              <a:gd name="connsiteX25" fmla="*/ 11175804 w 12192000"/>
              <a:gd name="connsiteY25" fmla="*/ 1067977 h 3482342"/>
              <a:gd name="connsiteX26" fmla="*/ 11133438 w 12192000"/>
              <a:gd name="connsiteY26" fmla="*/ 1106812 h 3482342"/>
              <a:gd name="connsiteX27" fmla="*/ 11120819 w 12192000"/>
              <a:gd name="connsiteY27" fmla="*/ 1126133 h 3482342"/>
              <a:gd name="connsiteX28" fmla="*/ 11071654 w 12192000"/>
              <a:gd name="connsiteY28" fmla="*/ 1177422 h 3482342"/>
              <a:gd name="connsiteX29" fmla="*/ 11028687 w 12192000"/>
              <a:gd name="connsiteY29" fmla="*/ 1199018 h 3482342"/>
              <a:gd name="connsiteX30" fmla="*/ 10974565 w 12192000"/>
              <a:gd name="connsiteY30" fmla="*/ 1226849 h 3482342"/>
              <a:gd name="connsiteX31" fmla="*/ 10960443 w 12192000"/>
              <a:gd name="connsiteY31" fmla="*/ 1244502 h 3482342"/>
              <a:gd name="connsiteX32" fmla="*/ 10879242 w 12192000"/>
              <a:gd name="connsiteY32" fmla="*/ 1269215 h 3482342"/>
              <a:gd name="connsiteX33" fmla="*/ 10850998 w 12192000"/>
              <a:gd name="connsiteY33" fmla="*/ 1269215 h 3482342"/>
              <a:gd name="connsiteX34" fmla="*/ 10815658 w 12192000"/>
              <a:gd name="connsiteY34" fmla="*/ 1287849 h 3482342"/>
              <a:gd name="connsiteX35" fmla="*/ 10723900 w 12192000"/>
              <a:gd name="connsiteY35" fmla="*/ 1318642 h 3482342"/>
              <a:gd name="connsiteX36" fmla="*/ 10699186 w 12192000"/>
              <a:gd name="connsiteY36" fmla="*/ 1322173 h 3482342"/>
              <a:gd name="connsiteX37" fmla="*/ 10676375 w 12192000"/>
              <a:gd name="connsiteY37" fmla="*/ 1342640 h 3482342"/>
              <a:gd name="connsiteX38" fmla="*/ 10636304 w 12192000"/>
              <a:gd name="connsiteY38" fmla="*/ 1342641 h 3482342"/>
              <a:gd name="connsiteX39" fmla="*/ 10603863 w 12192000"/>
              <a:gd name="connsiteY39" fmla="*/ 1346886 h 3482342"/>
              <a:gd name="connsiteX40" fmla="*/ 10573203 w 12192000"/>
              <a:gd name="connsiteY40" fmla="*/ 1351996 h 3482342"/>
              <a:gd name="connsiteX41" fmla="*/ 10547375 w 12192000"/>
              <a:gd name="connsiteY41" fmla="*/ 1375130 h 3482342"/>
              <a:gd name="connsiteX42" fmla="*/ 10513263 w 12192000"/>
              <a:gd name="connsiteY42" fmla="*/ 1371939 h 3482342"/>
              <a:gd name="connsiteX43" fmla="*/ 10487356 w 12192000"/>
              <a:gd name="connsiteY43" fmla="*/ 1385722 h 3482342"/>
              <a:gd name="connsiteX44" fmla="*/ 10464012 w 12192000"/>
              <a:gd name="connsiteY44" fmla="*/ 1391778 h 3482342"/>
              <a:gd name="connsiteX45" fmla="*/ 10439694 w 12192000"/>
              <a:gd name="connsiteY45" fmla="*/ 1406905 h 3482342"/>
              <a:gd name="connsiteX46" fmla="*/ 10405409 w 12192000"/>
              <a:gd name="connsiteY46" fmla="*/ 1422789 h 3482342"/>
              <a:gd name="connsiteX47" fmla="*/ 10370530 w 12192000"/>
              <a:gd name="connsiteY47" fmla="*/ 1441596 h 3482342"/>
              <a:gd name="connsiteX48" fmla="*/ 10300239 w 12192000"/>
              <a:gd name="connsiteY48" fmla="*/ 1456332 h 3482342"/>
              <a:gd name="connsiteX49" fmla="*/ 10264922 w 12192000"/>
              <a:gd name="connsiteY49" fmla="*/ 1472107 h 3482342"/>
              <a:gd name="connsiteX50" fmla="*/ 10229629 w 12192000"/>
              <a:gd name="connsiteY50" fmla="*/ 1470454 h 3482342"/>
              <a:gd name="connsiteX51" fmla="*/ 10201385 w 12192000"/>
              <a:gd name="connsiteY51" fmla="*/ 1477515 h 3482342"/>
              <a:gd name="connsiteX52" fmla="*/ 10151958 w 12192000"/>
              <a:gd name="connsiteY52" fmla="*/ 1477515 h 3482342"/>
              <a:gd name="connsiteX53" fmla="*/ 10120184 w 12192000"/>
              <a:gd name="connsiteY53" fmla="*/ 1466924 h 3482342"/>
              <a:gd name="connsiteX54" fmla="*/ 10081348 w 12192000"/>
              <a:gd name="connsiteY54" fmla="*/ 1481046 h 3482342"/>
              <a:gd name="connsiteX55" fmla="*/ 10058690 w 12192000"/>
              <a:gd name="connsiteY55" fmla="*/ 1474888 h 3482342"/>
              <a:gd name="connsiteX56" fmla="*/ 10004424 w 12192000"/>
              <a:gd name="connsiteY56" fmla="*/ 1489801 h 3482342"/>
              <a:gd name="connsiteX57" fmla="*/ 9999951 w 12192000"/>
              <a:gd name="connsiteY57" fmla="*/ 1499127 h 3482342"/>
              <a:gd name="connsiteX58" fmla="*/ 9845462 w 12192000"/>
              <a:gd name="connsiteY58" fmla="*/ 1548192 h 3482342"/>
              <a:gd name="connsiteX59" fmla="*/ 9736156 w 12192000"/>
              <a:gd name="connsiteY59" fmla="*/ 1581928 h 3482342"/>
              <a:gd name="connsiteX60" fmla="*/ 9693355 w 12192000"/>
              <a:gd name="connsiteY60" fmla="*/ 1602632 h 3482342"/>
              <a:gd name="connsiteX61" fmla="*/ 9664242 w 12192000"/>
              <a:gd name="connsiteY61" fmla="*/ 1622075 h 3482342"/>
              <a:gd name="connsiteX62" fmla="*/ 9579195 w 12192000"/>
              <a:gd name="connsiteY62" fmla="*/ 1648017 h 3482342"/>
              <a:gd name="connsiteX63" fmla="*/ 9433652 w 12192000"/>
              <a:gd name="connsiteY63" fmla="*/ 1681174 h 3482342"/>
              <a:gd name="connsiteX64" fmla="*/ 9403775 w 12192000"/>
              <a:gd name="connsiteY64" fmla="*/ 1690403 h 3482342"/>
              <a:gd name="connsiteX65" fmla="*/ 9382503 w 12192000"/>
              <a:gd name="connsiteY65" fmla="*/ 1706957 h 3482342"/>
              <a:gd name="connsiteX66" fmla="*/ 9381410 w 12192000"/>
              <a:gd name="connsiteY66" fmla="*/ 1718312 h 3482342"/>
              <a:gd name="connsiteX67" fmla="*/ 9365685 w 12192000"/>
              <a:gd name="connsiteY67" fmla="*/ 1724772 h 3482342"/>
              <a:gd name="connsiteX68" fmla="*/ 9278020 w 12192000"/>
              <a:gd name="connsiteY68" fmla="*/ 1741161 h 3482342"/>
              <a:gd name="connsiteX69" fmla="*/ 9217145 w 12192000"/>
              <a:gd name="connsiteY69" fmla="*/ 1771195 h 3482342"/>
              <a:gd name="connsiteX70" fmla="*/ 8955875 w 12192000"/>
              <a:gd name="connsiteY70" fmla="*/ 1796806 h 3482342"/>
              <a:gd name="connsiteX71" fmla="*/ 8648415 w 12192000"/>
              <a:gd name="connsiteY71" fmla="*/ 1878623 h 3482342"/>
              <a:gd name="connsiteX72" fmla="*/ 8538519 w 12192000"/>
              <a:gd name="connsiteY72" fmla="*/ 1894114 h 3482342"/>
              <a:gd name="connsiteX73" fmla="*/ 8506541 w 12192000"/>
              <a:gd name="connsiteY73" fmla="*/ 1905955 h 3482342"/>
              <a:gd name="connsiteX74" fmla="*/ 8236214 w 12192000"/>
              <a:gd name="connsiteY74" fmla="*/ 1909725 h 3482342"/>
              <a:gd name="connsiteX75" fmla="*/ 8132104 w 12192000"/>
              <a:gd name="connsiteY75" fmla="*/ 1895727 h 3482342"/>
              <a:gd name="connsiteX76" fmla="*/ 7918078 w 12192000"/>
              <a:gd name="connsiteY76" fmla="*/ 1862668 h 3482342"/>
              <a:gd name="connsiteX77" fmla="*/ 7817899 w 12192000"/>
              <a:gd name="connsiteY77" fmla="*/ 1862176 h 3482342"/>
              <a:gd name="connsiteX78" fmla="*/ 7768994 w 12192000"/>
              <a:gd name="connsiteY78" fmla="*/ 1855721 h 3482342"/>
              <a:gd name="connsiteX79" fmla="*/ 7618027 w 12192000"/>
              <a:gd name="connsiteY79" fmla="*/ 1830959 h 3482342"/>
              <a:gd name="connsiteX80" fmla="*/ 7449425 w 12192000"/>
              <a:gd name="connsiteY80" fmla="*/ 1810910 h 3482342"/>
              <a:gd name="connsiteX81" fmla="*/ 7342915 w 12192000"/>
              <a:gd name="connsiteY81" fmla="*/ 1819827 h 3482342"/>
              <a:gd name="connsiteX82" fmla="*/ 7255191 w 12192000"/>
              <a:gd name="connsiteY82" fmla="*/ 1834354 h 3482342"/>
              <a:gd name="connsiteX83" fmla="*/ 7131205 w 12192000"/>
              <a:gd name="connsiteY83" fmla="*/ 1845557 h 3482342"/>
              <a:gd name="connsiteX84" fmla="*/ 6941837 w 12192000"/>
              <a:gd name="connsiteY84" fmla="*/ 1840640 h 3482342"/>
              <a:gd name="connsiteX85" fmla="*/ 6837145 w 12192000"/>
              <a:gd name="connsiteY85" fmla="*/ 1870724 h 3482342"/>
              <a:gd name="connsiteX86" fmla="*/ 6753991 w 12192000"/>
              <a:gd name="connsiteY86" fmla="*/ 1860969 h 3482342"/>
              <a:gd name="connsiteX87" fmla="*/ 6727754 w 12192000"/>
              <a:gd name="connsiteY87" fmla="*/ 1882372 h 3482342"/>
              <a:gd name="connsiteX88" fmla="*/ 6723371 w 12192000"/>
              <a:gd name="connsiteY88" fmla="*/ 1886494 h 3482342"/>
              <a:gd name="connsiteX89" fmla="*/ 6702779 w 12192000"/>
              <a:gd name="connsiteY89" fmla="*/ 1893601 h 3482342"/>
              <a:gd name="connsiteX90" fmla="*/ 6686657 w 12192000"/>
              <a:gd name="connsiteY90" fmla="*/ 1907344 h 3482342"/>
              <a:gd name="connsiteX91" fmla="*/ 6651330 w 12192000"/>
              <a:gd name="connsiteY91" fmla="*/ 1922921 h 3482342"/>
              <a:gd name="connsiteX92" fmla="*/ 6622958 w 12192000"/>
              <a:gd name="connsiteY92" fmla="*/ 1936255 h 3482342"/>
              <a:gd name="connsiteX93" fmla="*/ 6522602 w 12192000"/>
              <a:gd name="connsiteY93" fmla="*/ 1954133 h 3482342"/>
              <a:gd name="connsiteX94" fmla="*/ 6444344 w 12192000"/>
              <a:gd name="connsiteY94" fmla="*/ 1969663 h 3482342"/>
              <a:gd name="connsiteX95" fmla="*/ 6409626 w 12192000"/>
              <a:gd name="connsiteY95" fmla="*/ 1978846 h 3482342"/>
              <a:gd name="connsiteX96" fmla="*/ 6333446 w 12192000"/>
              <a:gd name="connsiteY96" fmla="*/ 1997163 h 3482342"/>
              <a:gd name="connsiteX97" fmla="*/ 6294933 w 12192000"/>
              <a:gd name="connsiteY97" fmla="*/ 2019412 h 3482342"/>
              <a:gd name="connsiteX98" fmla="*/ 6238719 w 12192000"/>
              <a:gd name="connsiteY98" fmla="*/ 2042547 h 3482342"/>
              <a:gd name="connsiteX99" fmla="*/ 6187205 w 12192000"/>
              <a:gd name="connsiteY99" fmla="*/ 2060048 h 3482342"/>
              <a:gd name="connsiteX100" fmla="*/ 6138780 w 12192000"/>
              <a:gd name="connsiteY100" fmla="*/ 2081918 h 3482342"/>
              <a:gd name="connsiteX101" fmla="*/ 6120125 w 12192000"/>
              <a:gd name="connsiteY101" fmla="*/ 2109475 h 3482342"/>
              <a:gd name="connsiteX102" fmla="*/ 6056576 w 12192000"/>
              <a:gd name="connsiteY102" fmla="*/ 2120066 h 3482342"/>
              <a:gd name="connsiteX103" fmla="*/ 5993794 w 12192000"/>
              <a:gd name="connsiteY103" fmla="*/ 2122569 h 3482342"/>
              <a:gd name="connsiteX104" fmla="*/ 5943601 w 12192000"/>
              <a:gd name="connsiteY104" fmla="*/ 2137719 h 3482342"/>
              <a:gd name="connsiteX105" fmla="*/ 5898141 w 12192000"/>
              <a:gd name="connsiteY105" fmla="*/ 2144806 h 3482342"/>
              <a:gd name="connsiteX106" fmla="*/ 5855337 w 12192000"/>
              <a:gd name="connsiteY106" fmla="*/ 2137719 h 3482342"/>
              <a:gd name="connsiteX107" fmla="*/ 5817682 w 12192000"/>
              <a:gd name="connsiteY107" fmla="*/ 2157358 h 3482342"/>
              <a:gd name="connsiteX108" fmla="*/ 5735300 w 12192000"/>
              <a:gd name="connsiteY108" fmla="*/ 2158902 h 3482342"/>
              <a:gd name="connsiteX109" fmla="*/ 5591469 w 12192000"/>
              <a:gd name="connsiteY109" fmla="*/ 2178389 h 3482342"/>
              <a:gd name="connsiteX110" fmla="*/ 5505818 w 12192000"/>
              <a:gd name="connsiteY110" fmla="*/ 2194207 h 3482342"/>
              <a:gd name="connsiteX111" fmla="*/ 5452860 w 12192000"/>
              <a:gd name="connsiteY111" fmla="*/ 2180085 h 3482342"/>
              <a:gd name="connsiteX112" fmla="*/ 5414282 w 12192000"/>
              <a:gd name="connsiteY112" fmla="*/ 2183070 h 3482342"/>
              <a:gd name="connsiteX113" fmla="*/ 5368369 w 12192000"/>
              <a:gd name="connsiteY113" fmla="*/ 2204272 h 3482342"/>
              <a:gd name="connsiteX114" fmla="*/ 5336354 w 12192000"/>
              <a:gd name="connsiteY114" fmla="*/ 2218920 h 3482342"/>
              <a:gd name="connsiteX115" fmla="*/ 5291263 w 12192000"/>
              <a:gd name="connsiteY115" fmla="*/ 2239182 h 3482342"/>
              <a:gd name="connsiteX116" fmla="*/ 5255152 w 12192000"/>
              <a:gd name="connsiteY116" fmla="*/ 2247164 h 3482342"/>
              <a:gd name="connsiteX117" fmla="*/ 5233796 w 12192000"/>
              <a:gd name="connsiteY117" fmla="*/ 2268260 h 3482342"/>
              <a:gd name="connsiteX118" fmla="*/ 5212786 w 12192000"/>
              <a:gd name="connsiteY118" fmla="*/ 2296592 h 3482342"/>
              <a:gd name="connsiteX119" fmla="*/ 5173523 w 12192000"/>
              <a:gd name="connsiteY119" fmla="*/ 2309057 h 3482342"/>
              <a:gd name="connsiteX120" fmla="*/ 5123830 w 12192000"/>
              <a:gd name="connsiteY120" fmla="*/ 2307070 h 3482342"/>
              <a:gd name="connsiteX121" fmla="*/ 5065426 w 12192000"/>
              <a:gd name="connsiteY121" fmla="*/ 2324076 h 3482342"/>
              <a:gd name="connsiteX122" fmla="*/ 4975908 w 12192000"/>
              <a:gd name="connsiteY122" fmla="*/ 2364128 h 3482342"/>
              <a:gd name="connsiteX123" fmla="*/ 4913723 w 12192000"/>
              <a:gd name="connsiteY123" fmla="*/ 2385265 h 3482342"/>
              <a:gd name="connsiteX124" fmla="*/ 4746485 w 12192000"/>
              <a:gd name="connsiteY124" fmla="*/ 2451769 h 3482342"/>
              <a:gd name="connsiteX125" fmla="*/ 4681588 w 12192000"/>
              <a:gd name="connsiteY125" fmla="*/ 2467494 h 3482342"/>
              <a:gd name="connsiteX126" fmla="*/ 1783655 w 12192000"/>
              <a:gd name="connsiteY126" fmla="*/ 3163860 h 3482342"/>
              <a:gd name="connsiteX127" fmla="*/ 1325955 w 12192000"/>
              <a:gd name="connsiteY127" fmla="*/ 3176692 h 3482342"/>
              <a:gd name="connsiteX128" fmla="*/ 1190384 w 12192000"/>
              <a:gd name="connsiteY128" fmla="*/ 3203504 h 3482342"/>
              <a:gd name="connsiteX129" fmla="*/ 1094537 w 12192000"/>
              <a:gd name="connsiteY129" fmla="*/ 3229469 h 3482342"/>
              <a:gd name="connsiteX130" fmla="*/ 779276 w 12192000"/>
              <a:gd name="connsiteY130" fmla="*/ 3327290 h 3482342"/>
              <a:gd name="connsiteX131" fmla="*/ 600378 w 12192000"/>
              <a:gd name="connsiteY131" fmla="*/ 3335250 h 3482342"/>
              <a:gd name="connsiteX132" fmla="*/ 493457 w 12192000"/>
              <a:gd name="connsiteY132" fmla="*/ 3365044 h 3482342"/>
              <a:gd name="connsiteX133" fmla="*/ 349402 w 12192000"/>
              <a:gd name="connsiteY133" fmla="*/ 3380897 h 3482342"/>
              <a:gd name="connsiteX134" fmla="*/ 192183 w 12192000"/>
              <a:gd name="connsiteY134" fmla="*/ 3460075 h 3482342"/>
              <a:gd name="connsiteX135" fmla="*/ 46713 w 12192000"/>
              <a:gd name="connsiteY135" fmla="*/ 3462986 h 3482342"/>
              <a:gd name="connsiteX136" fmla="*/ 2765 w 12192000"/>
              <a:gd name="connsiteY136" fmla="*/ 3480770 h 3482342"/>
              <a:gd name="connsiteX137" fmla="*/ 0 w 12192000"/>
              <a:gd name="connsiteY137" fmla="*/ 3482342 h 3482342"/>
              <a:gd name="connsiteX138" fmla="*/ 0 w 12192000"/>
              <a:gd name="connsiteY138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40158 w 12192000"/>
              <a:gd name="connsiteY5" fmla="*/ 651378 h 3482342"/>
              <a:gd name="connsiteX6" fmla="*/ 11923051 w 12192000"/>
              <a:gd name="connsiteY6" fmla="*/ 656045 h 3482342"/>
              <a:gd name="connsiteX7" fmla="*/ 11832939 w 12192000"/>
              <a:gd name="connsiteY7" fmla="*/ 674181 h 3482342"/>
              <a:gd name="connsiteX8" fmla="*/ 11767770 w 12192000"/>
              <a:gd name="connsiteY8" fmla="*/ 683807 h 3482342"/>
              <a:gd name="connsiteX9" fmla="*/ 11728279 w 12192000"/>
              <a:gd name="connsiteY9" fmla="*/ 700816 h 3482342"/>
              <a:gd name="connsiteX10" fmla="*/ 11722533 w 12192000"/>
              <a:gd name="connsiteY10" fmla="*/ 703421 h 3482342"/>
              <a:gd name="connsiteX11" fmla="*/ 11720002 w 12192000"/>
              <a:gd name="connsiteY11" fmla="*/ 710566 h 3482342"/>
              <a:gd name="connsiteX12" fmla="*/ 11707351 w 12192000"/>
              <a:gd name="connsiteY12" fmla="*/ 710310 h 3482342"/>
              <a:gd name="connsiteX13" fmla="*/ 11700369 w 12192000"/>
              <a:gd name="connsiteY13" fmla="*/ 713480 h 3482342"/>
              <a:gd name="connsiteX14" fmla="*/ 11691126 w 12192000"/>
              <a:gd name="connsiteY14" fmla="*/ 726131 h 3482342"/>
              <a:gd name="connsiteX15" fmla="*/ 11657717 w 12192000"/>
              <a:gd name="connsiteY15" fmla="*/ 746701 h 3482342"/>
              <a:gd name="connsiteX16" fmla="*/ 11656818 w 12192000"/>
              <a:gd name="connsiteY16" fmla="*/ 769062 h 3482342"/>
              <a:gd name="connsiteX17" fmla="*/ 11601229 w 12192000"/>
              <a:gd name="connsiteY17" fmla="*/ 785537 h 3482342"/>
              <a:gd name="connsiteX18" fmla="*/ 11501920 w 12192000"/>
              <a:gd name="connsiteY18" fmla="*/ 813109 h 3482342"/>
              <a:gd name="connsiteX19" fmla="*/ 11405286 w 12192000"/>
              <a:gd name="connsiteY19" fmla="*/ 849086 h 3482342"/>
              <a:gd name="connsiteX20" fmla="*/ 11338523 w 12192000"/>
              <a:gd name="connsiteY20" fmla="*/ 852810 h 3482342"/>
              <a:gd name="connsiteX21" fmla="*/ 11334676 w 12192000"/>
              <a:gd name="connsiteY21" fmla="*/ 859677 h 3482342"/>
              <a:gd name="connsiteX22" fmla="*/ 11217448 w 12192000"/>
              <a:gd name="connsiteY22" fmla="*/ 980136 h 3482342"/>
              <a:gd name="connsiteX23" fmla="*/ 11196987 w 12192000"/>
              <a:gd name="connsiteY23" fmla="*/ 1000897 h 3482342"/>
              <a:gd name="connsiteX24" fmla="*/ 11193568 w 12192000"/>
              <a:gd name="connsiteY24" fmla="*/ 1039464 h 3482342"/>
              <a:gd name="connsiteX25" fmla="*/ 11175804 w 12192000"/>
              <a:gd name="connsiteY25" fmla="*/ 1067977 h 3482342"/>
              <a:gd name="connsiteX26" fmla="*/ 11133438 w 12192000"/>
              <a:gd name="connsiteY26" fmla="*/ 1106812 h 3482342"/>
              <a:gd name="connsiteX27" fmla="*/ 11120819 w 12192000"/>
              <a:gd name="connsiteY27" fmla="*/ 1126133 h 3482342"/>
              <a:gd name="connsiteX28" fmla="*/ 11071654 w 12192000"/>
              <a:gd name="connsiteY28" fmla="*/ 1177422 h 3482342"/>
              <a:gd name="connsiteX29" fmla="*/ 11028687 w 12192000"/>
              <a:gd name="connsiteY29" fmla="*/ 1199018 h 3482342"/>
              <a:gd name="connsiteX30" fmla="*/ 10974565 w 12192000"/>
              <a:gd name="connsiteY30" fmla="*/ 1226849 h 3482342"/>
              <a:gd name="connsiteX31" fmla="*/ 10960443 w 12192000"/>
              <a:gd name="connsiteY31" fmla="*/ 1244502 h 3482342"/>
              <a:gd name="connsiteX32" fmla="*/ 10879242 w 12192000"/>
              <a:gd name="connsiteY32" fmla="*/ 1269215 h 3482342"/>
              <a:gd name="connsiteX33" fmla="*/ 10850998 w 12192000"/>
              <a:gd name="connsiteY33" fmla="*/ 1269215 h 3482342"/>
              <a:gd name="connsiteX34" fmla="*/ 10815658 w 12192000"/>
              <a:gd name="connsiteY34" fmla="*/ 1287849 h 3482342"/>
              <a:gd name="connsiteX35" fmla="*/ 10723900 w 12192000"/>
              <a:gd name="connsiteY35" fmla="*/ 1318642 h 3482342"/>
              <a:gd name="connsiteX36" fmla="*/ 10699186 w 12192000"/>
              <a:gd name="connsiteY36" fmla="*/ 1322173 h 3482342"/>
              <a:gd name="connsiteX37" fmla="*/ 10676375 w 12192000"/>
              <a:gd name="connsiteY37" fmla="*/ 1342640 h 3482342"/>
              <a:gd name="connsiteX38" fmla="*/ 10636304 w 12192000"/>
              <a:gd name="connsiteY38" fmla="*/ 1342641 h 3482342"/>
              <a:gd name="connsiteX39" fmla="*/ 10603863 w 12192000"/>
              <a:gd name="connsiteY39" fmla="*/ 1346886 h 3482342"/>
              <a:gd name="connsiteX40" fmla="*/ 10573203 w 12192000"/>
              <a:gd name="connsiteY40" fmla="*/ 1351996 h 3482342"/>
              <a:gd name="connsiteX41" fmla="*/ 10547375 w 12192000"/>
              <a:gd name="connsiteY41" fmla="*/ 1375130 h 3482342"/>
              <a:gd name="connsiteX42" fmla="*/ 10513263 w 12192000"/>
              <a:gd name="connsiteY42" fmla="*/ 1371939 h 3482342"/>
              <a:gd name="connsiteX43" fmla="*/ 10487356 w 12192000"/>
              <a:gd name="connsiteY43" fmla="*/ 1385722 h 3482342"/>
              <a:gd name="connsiteX44" fmla="*/ 10464012 w 12192000"/>
              <a:gd name="connsiteY44" fmla="*/ 1391778 h 3482342"/>
              <a:gd name="connsiteX45" fmla="*/ 10439694 w 12192000"/>
              <a:gd name="connsiteY45" fmla="*/ 1406905 h 3482342"/>
              <a:gd name="connsiteX46" fmla="*/ 10405409 w 12192000"/>
              <a:gd name="connsiteY46" fmla="*/ 1422789 h 3482342"/>
              <a:gd name="connsiteX47" fmla="*/ 10370530 w 12192000"/>
              <a:gd name="connsiteY47" fmla="*/ 1441596 h 3482342"/>
              <a:gd name="connsiteX48" fmla="*/ 10300239 w 12192000"/>
              <a:gd name="connsiteY48" fmla="*/ 1456332 h 3482342"/>
              <a:gd name="connsiteX49" fmla="*/ 10264922 w 12192000"/>
              <a:gd name="connsiteY49" fmla="*/ 1472107 h 3482342"/>
              <a:gd name="connsiteX50" fmla="*/ 10229629 w 12192000"/>
              <a:gd name="connsiteY50" fmla="*/ 1470454 h 3482342"/>
              <a:gd name="connsiteX51" fmla="*/ 10201385 w 12192000"/>
              <a:gd name="connsiteY51" fmla="*/ 1477515 h 3482342"/>
              <a:gd name="connsiteX52" fmla="*/ 10151958 w 12192000"/>
              <a:gd name="connsiteY52" fmla="*/ 1477515 h 3482342"/>
              <a:gd name="connsiteX53" fmla="*/ 10120184 w 12192000"/>
              <a:gd name="connsiteY53" fmla="*/ 1466924 h 3482342"/>
              <a:gd name="connsiteX54" fmla="*/ 10081348 w 12192000"/>
              <a:gd name="connsiteY54" fmla="*/ 1481046 h 3482342"/>
              <a:gd name="connsiteX55" fmla="*/ 10058690 w 12192000"/>
              <a:gd name="connsiteY55" fmla="*/ 1474888 h 3482342"/>
              <a:gd name="connsiteX56" fmla="*/ 10004424 w 12192000"/>
              <a:gd name="connsiteY56" fmla="*/ 1489801 h 3482342"/>
              <a:gd name="connsiteX57" fmla="*/ 9999951 w 12192000"/>
              <a:gd name="connsiteY57" fmla="*/ 1499127 h 3482342"/>
              <a:gd name="connsiteX58" fmla="*/ 9845462 w 12192000"/>
              <a:gd name="connsiteY58" fmla="*/ 1548192 h 3482342"/>
              <a:gd name="connsiteX59" fmla="*/ 9736156 w 12192000"/>
              <a:gd name="connsiteY59" fmla="*/ 1581928 h 3482342"/>
              <a:gd name="connsiteX60" fmla="*/ 9693355 w 12192000"/>
              <a:gd name="connsiteY60" fmla="*/ 1602632 h 3482342"/>
              <a:gd name="connsiteX61" fmla="*/ 9664242 w 12192000"/>
              <a:gd name="connsiteY61" fmla="*/ 1622075 h 3482342"/>
              <a:gd name="connsiteX62" fmla="*/ 9579195 w 12192000"/>
              <a:gd name="connsiteY62" fmla="*/ 1648017 h 3482342"/>
              <a:gd name="connsiteX63" fmla="*/ 9433652 w 12192000"/>
              <a:gd name="connsiteY63" fmla="*/ 1681174 h 3482342"/>
              <a:gd name="connsiteX64" fmla="*/ 9403775 w 12192000"/>
              <a:gd name="connsiteY64" fmla="*/ 1690403 h 3482342"/>
              <a:gd name="connsiteX65" fmla="*/ 9382503 w 12192000"/>
              <a:gd name="connsiteY65" fmla="*/ 1706957 h 3482342"/>
              <a:gd name="connsiteX66" fmla="*/ 9381410 w 12192000"/>
              <a:gd name="connsiteY66" fmla="*/ 1718312 h 3482342"/>
              <a:gd name="connsiteX67" fmla="*/ 9365685 w 12192000"/>
              <a:gd name="connsiteY67" fmla="*/ 1724772 h 3482342"/>
              <a:gd name="connsiteX68" fmla="*/ 9278020 w 12192000"/>
              <a:gd name="connsiteY68" fmla="*/ 1741161 h 3482342"/>
              <a:gd name="connsiteX69" fmla="*/ 9217145 w 12192000"/>
              <a:gd name="connsiteY69" fmla="*/ 1771195 h 3482342"/>
              <a:gd name="connsiteX70" fmla="*/ 8955875 w 12192000"/>
              <a:gd name="connsiteY70" fmla="*/ 1796806 h 3482342"/>
              <a:gd name="connsiteX71" fmla="*/ 8648415 w 12192000"/>
              <a:gd name="connsiteY71" fmla="*/ 1878623 h 3482342"/>
              <a:gd name="connsiteX72" fmla="*/ 8538519 w 12192000"/>
              <a:gd name="connsiteY72" fmla="*/ 1894114 h 3482342"/>
              <a:gd name="connsiteX73" fmla="*/ 8506541 w 12192000"/>
              <a:gd name="connsiteY73" fmla="*/ 1905955 h 3482342"/>
              <a:gd name="connsiteX74" fmla="*/ 8236214 w 12192000"/>
              <a:gd name="connsiteY74" fmla="*/ 1909725 h 3482342"/>
              <a:gd name="connsiteX75" fmla="*/ 8132104 w 12192000"/>
              <a:gd name="connsiteY75" fmla="*/ 1895727 h 3482342"/>
              <a:gd name="connsiteX76" fmla="*/ 7918078 w 12192000"/>
              <a:gd name="connsiteY76" fmla="*/ 1862668 h 3482342"/>
              <a:gd name="connsiteX77" fmla="*/ 7817899 w 12192000"/>
              <a:gd name="connsiteY77" fmla="*/ 1862176 h 3482342"/>
              <a:gd name="connsiteX78" fmla="*/ 7768994 w 12192000"/>
              <a:gd name="connsiteY78" fmla="*/ 1855721 h 3482342"/>
              <a:gd name="connsiteX79" fmla="*/ 7618027 w 12192000"/>
              <a:gd name="connsiteY79" fmla="*/ 1830959 h 3482342"/>
              <a:gd name="connsiteX80" fmla="*/ 7449425 w 12192000"/>
              <a:gd name="connsiteY80" fmla="*/ 1810910 h 3482342"/>
              <a:gd name="connsiteX81" fmla="*/ 7342915 w 12192000"/>
              <a:gd name="connsiteY81" fmla="*/ 1819827 h 3482342"/>
              <a:gd name="connsiteX82" fmla="*/ 7255191 w 12192000"/>
              <a:gd name="connsiteY82" fmla="*/ 1834354 h 3482342"/>
              <a:gd name="connsiteX83" fmla="*/ 7131205 w 12192000"/>
              <a:gd name="connsiteY83" fmla="*/ 1845557 h 3482342"/>
              <a:gd name="connsiteX84" fmla="*/ 6941837 w 12192000"/>
              <a:gd name="connsiteY84" fmla="*/ 1840640 h 3482342"/>
              <a:gd name="connsiteX85" fmla="*/ 6837145 w 12192000"/>
              <a:gd name="connsiteY85" fmla="*/ 1870724 h 3482342"/>
              <a:gd name="connsiteX86" fmla="*/ 6753991 w 12192000"/>
              <a:gd name="connsiteY86" fmla="*/ 1860969 h 3482342"/>
              <a:gd name="connsiteX87" fmla="*/ 6727754 w 12192000"/>
              <a:gd name="connsiteY87" fmla="*/ 1882372 h 3482342"/>
              <a:gd name="connsiteX88" fmla="*/ 6723371 w 12192000"/>
              <a:gd name="connsiteY88" fmla="*/ 1886494 h 3482342"/>
              <a:gd name="connsiteX89" fmla="*/ 6702779 w 12192000"/>
              <a:gd name="connsiteY89" fmla="*/ 1893601 h 3482342"/>
              <a:gd name="connsiteX90" fmla="*/ 6686657 w 12192000"/>
              <a:gd name="connsiteY90" fmla="*/ 1907344 h 3482342"/>
              <a:gd name="connsiteX91" fmla="*/ 6651330 w 12192000"/>
              <a:gd name="connsiteY91" fmla="*/ 1922921 h 3482342"/>
              <a:gd name="connsiteX92" fmla="*/ 6622958 w 12192000"/>
              <a:gd name="connsiteY92" fmla="*/ 1936255 h 3482342"/>
              <a:gd name="connsiteX93" fmla="*/ 6522602 w 12192000"/>
              <a:gd name="connsiteY93" fmla="*/ 1954133 h 3482342"/>
              <a:gd name="connsiteX94" fmla="*/ 6444344 w 12192000"/>
              <a:gd name="connsiteY94" fmla="*/ 1969663 h 3482342"/>
              <a:gd name="connsiteX95" fmla="*/ 6409626 w 12192000"/>
              <a:gd name="connsiteY95" fmla="*/ 1978846 h 3482342"/>
              <a:gd name="connsiteX96" fmla="*/ 6333446 w 12192000"/>
              <a:gd name="connsiteY96" fmla="*/ 1997163 h 3482342"/>
              <a:gd name="connsiteX97" fmla="*/ 6294933 w 12192000"/>
              <a:gd name="connsiteY97" fmla="*/ 2019412 h 3482342"/>
              <a:gd name="connsiteX98" fmla="*/ 6238719 w 12192000"/>
              <a:gd name="connsiteY98" fmla="*/ 2042547 h 3482342"/>
              <a:gd name="connsiteX99" fmla="*/ 6187205 w 12192000"/>
              <a:gd name="connsiteY99" fmla="*/ 2060048 h 3482342"/>
              <a:gd name="connsiteX100" fmla="*/ 6138780 w 12192000"/>
              <a:gd name="connsiteY100" fmla="*/ 2081918 h 3482342"/>
              <a:gd name="connsiteX101" fmla="*/ 6120125 w 12192000"/>
              <a:gd name="connsiteY101" fmla="*/ 2109475 h 3482342"/>
              <a:gd name="connsiteX102" fmla="*/ 6056576 w 12192000"/>
              <a:gd name="connsiteY102" fmla="*/ 2120066 h 3482342"/>
              <a:gd name="connsiteX103" fmla="*/ 5993794 w 12192000"/>
              <a:gd name="connsiteY103" fmla="*/ 2122569 h 3482342"/>
              <a:gd name="connsiteX104" fmla="*/ 5943601 w 12192000"/>
              <a:gd name="connsiteY104" fmla="*/ 2137719 h 3482342"/>
              <a:gd name="connsiteX105" fmla="*/ 5898141 w 12192000"/>
              <a:gd name="connsiteY105" fmla="*/ 2144806 h 3482342"/>
              <a:gd name="connsiteX106" fmla="*/ 5855337 w 12192000"/>
              <a:gd name="connsiteY106" fmla="*/ 2137719 h 3482342"/>
              <a:gd name="connsiteX107" fmla="*/ 5817682 w 12192000"/>
              <a:gd name="connsiteY107" fmla="*/ 2157358 h 3482342"/>
              <a:gd name="connsiteX108" fmla="*/ 5735300 w 12192000"/>
              <a:gd name="connsiteY108" fmla="*/ 2158902 h 3482342"/>
              <a:gd name="connsiteX109" fmla="*/ 5591469 w 12192000"/>
              <a:gd name="connsiteY109" fmla="*/ 2178389 h 3482342"/>
              <a:gd name="connsiteX110" fmla="*/ 5505818 w 12192000"/>
              <a:gd name="connsiteY110" fmla="*/ 2194207 h 3482342"/>
              <a:gd name="connsiteX111" fmla="*/ 5452860 w 12192000"/>
              <a:gd name="connsiteY111" fmla="*/ 2180085 h 3482342"/>
              <a:gd name="connsiteX112" fmla="*/ 5414282 w 12192000"/>
              <a:gd name="connsiteY112" fmla="*/ 2183070 h 3482342"/>
              <a:gd name="connsiteX113" fmla="*/ 5368369 w 12192000"/>
              <a:gd name="connsiteY113" fmla="*/ 2204272 h 3482342"/>
              <a:gd name="connsiteX114" fmla="*/ 5336354 w 12192000"/>
              <a:gd name="connsiteY114" fmla="*/ 2218920 h 3482342"/>
              <a:gd name="connsiteX115" fmla="*/ 5291263 w 12192000"/>
              <a:gd name="connsiteY115" fmla="*/ 2239182 h 3482342"/>
              <a:gd name="connsiteX116" fmla="*/ 5255152 w 12192000"/>
              <a:gd name="connsiteY116" fmla="*/ 2247164 h 3482342"/>
              <a:gd name="connsiteX117" fmla="*/ 5233796 w 12192000"/>
              <a:gd name="connsiteY117" fmla="*/ 2268260 h 3482342"/>
              <a:gd name="connsiteX118" fmla="*/ 5212786 w 12192000"/>
              <a:gd name="connsiteY118" fmla="*/ 2296592 h 3482342"/>
              <a:gd name="connsiteX119" fmla="*/ 5173523 w 12192000"/>
              <a:gd name="connsiteY119" fmla="*/ 2309057 h 3482342"/>
              <a:gd name="connsiteX120" fmla="*/ 5123830 w 12192000"/>
              <a:gd name="connsiteY120" fmla="*/ 2307070 h 3482342"/>
              <a:gd name="connsiteX121" fmla="*/ 5065426 w 12192000"/>
              <a:gd name="connsiteY121" fmla="*/ 2324076 h 3482342"/>
              <a:gd name="connsiteX122" fmla="*/ 4975908 w 12192000"/>
              <a:gd name="connsiteY122" fmla="*/ 2364128 h 3482342"/>
              <a:gd name="connsiteX123" fmla="*/ 4913723 w 12192000"/>
              <a:gd name="connsiteY123" fmla="*/ 2385265 h 3482342"/>
              <a:gd name="connsiteX124" fmla="*/ 4746485 w 12192000"/>
              <a:gd name="connsiteY124" fmla="*/ 2451769 h 3482342"/>
              <a:gd name="connsiteX125" fmla="*/ 4681588 w 12192000"/>
              <a:gd name="connsiteY125" fmla="*/ 2467494 h 3482342"/>
              <a:gd name="connsiteX126" fmla="*/ 1783655 w 12192000"/>
              <a:gd name="connsiteY126" fmla="*/ 3163860 h 3482342"/>
              <a:gd name="connsiteX127" fmla="*/ 1325955 w 12192000"/>
              <a:gd name="connsiteY127" fmla="*/ 3176692 h 3482342"/>
              <a:gd name="connsiteX128" fmla="*/ 1190384 w 12192000"/>
              <a:gd name="connsiteY128" fmla="*/ 3203504 h 3482342"/>
              <a:gd name="connsiteX129" fmla="*/ 1094537 w 12192000"/>
              <a:gd name="connsiteY129" fmla="*/ 3229469 h 3482342"/>
              <a:gd name="connsiteX130" fmla="*/ 779276 w 12192000"/>
              <a:gd name="connsiteY130" fmla="*/ 3327290 h 3482342"/>
              <a:gd name="connsiteX131" fmla="*/ 600378 w 12192000"/>
              <a:gd name="connsiteY131" fmla="*/ 3335250 h 3482342"/>
              <a:gd name="connsiteX132" fmla="*/ 493457 w 12192000"/>
              <a:gd name="connsiteY132" fmla="*/ 3365044 h 3482342"/>
              <a:gd name="connsiteX133" fmla="*/ 349402 w 12192000"/>
              <a:gd name="connsiteY133" fmla="*/ 3380897 h 3482342"/>
              <a:gd name="connsiteX134" fmla="*/ 192183 w 12192000"/>
              <a:gd name="connsiteY134" fmla="*/ 3460075 h 3482342"/>
              <a:gd name="connsiteX135" fmla="*/ 46713 w 12192000"/>
              <a:gd name="connsiteY135" fmla="*/ 3462986 h 3482342"/>
              <a:gd name="connsiteX136" fmla="*/ 2765 w 12192000"/>
              <a:gd name="connsiteY136" fmla="*/ 3480770 h 3482342"/>
              <a:gd name="connsiteX137" fmla="*/ 0 w 12192000"/>
              <a:gd name="connsiteY137" fmla="*/ 3482342 h 3482342"/>
              <a:gd name="connsiteX138" fmla="*/ 0 w 12192000"/>
              <a:gd name="connsiteY138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40158 w 12192000"/>
              <a:gd name="connsiteY5" fmla="*/ 651378 h 3482342"/>
              <a:gd name="connsiteX6" fmla="*/ 11923051 w 12192000"/>
              <a:gd name="connsiteY6" fmla="*/ 656045 h 3482342"/>
              <a:gd name="connsiteX7" fmla="*/ 11832939 w 12192000"/>
              <a:gd name="connsiteY7" fmla="*/ 674181 h 3482342"/>
              <a:gd name="connsiteX8" fmla="*/ 11767770 w 12192000"/>
              <a:gd name="connsiteY8" fmla="*/ 683807 h 3482342"/>
              <a:gd name="connsiteX9" fmla="*/ 11728279 w 12192000"/>
              <a:gd name="connsiteY9" fmla="*/ 700816 h 3482342"/>
              <a:gd name="connsiteX10" fmla="*/ 11722533 w 12192000"/>
              <a:gd name="connsiteY10" fmla="*/ 703421 h 3482342"/>
              <a:gd name="connsiteX11" fmla="*/ 11720002 w 12192000"/>
              <a:gd name="connsiteY11" fmla="*/ 710566 h 3482342"/>
              <a:gd name="connsiteX12" fmla="*/ 11707351 w 12192000"/>
              <a:gd name="connsiteY12" fmla="*/ 710310 h 3482342"/>
              <a:gd name="connsiteX13" fmla="*/ 11700369 w 12192000"/>
              <a:gd name="connsiteY13" fmla="*/ 713480 h 3482342"/>
              <a:gd name="connsiteX14" fmla="*/ 11691126 w 12192000"/>
              <a:gd name="connsiteY14" fmla="*/ 726131 h 3482342"/>
              <a:gd name="connsiteX15" fmla="*/ 11657717 w 12192000"/>
              <a:gd name="connsiteY15" fmla="*/ 746701 h 3482342"/>
              <a:gd name="connsiteX16" fmla="*/ 11656818 w 12192000"/>
              <a:gd name="connsiteY16" fmla="*/ 769062 h 3482342"/>
              <a:gd name="connsiteX17" fmla="*/ 11601229 w 12192000"/>
              <a:gd name="connsiteY17" fmla="*/ 785537 h 3482342"/>
              <a:gd name="connsiteX18" fmla="*/ 11501920 w 12192000"/>
              <a:gd name="connsiteY18" fmla="*/ 813109 h 3482342"/>
              <a:gd name="connsiteX19" fmla="*/ 11405286 w 12192000"/>
              <a:gd name="connsiteY19" fmla="*/ 849086 h 3482342"/>
              <a:gd name="connsiteX20" fmla="*/ 11338523 w 12192000"/>
              <a:gd name="connsiteY20" fmla="*/ 852810 h 3482342"/>
              <a:gd name="connsiteX21" fmla="*/ 11334676 w 12192000"/>
              <a:gd name="connsiteY21" fmla="*/ 859677 h 3482342"/>
              <a:gd name="connsiteX22" fmla="*/ 11217448 w 12192000"/>
              <a:gd name="connsiteY22" fmla="*/ 980136 h 3482342"/>
              <a:gd name="connsiteX23" fmla="*/ 11196987 w 12192000"/>
              <a:gd name="connsiteY23" fmla="*/ 1000897 h 3482342"/>
              <a:gd name="connsiteX24" fmla="*/ 11193568 w 12192000"/>
              <a:gd name="connsiteY24" fmla="*/ 1039464 h 3482342"/>
              <a:gd name="connsiteX25" fmla="*/ 11175804 w 12192000"/>
              <a:gd name="connsiteY25" fmla="*/ 1067977 h 3482342"/>
              <a:gd name="connsiteX26" fmla="*/ 11133438 w 12192000"/>
              <a:gd name="connsiteY26" fmla="*/ 1106812 h 3482342"/>
              <a:gd name="connsiteX27" fmla="*/ 11120819 w 12192000"/>
              <a:gd name="connsiteY27" fmla="*/ 1126133 h 3482342"/>
              <a:gd name="connsiteX28" fmla="*/ 11071654 w 12192000"/>
              <a:gd name="connsiteY28" fmla="*/ 1177422 h 3482342"/>
              <a:gd name="connsiteX29" fmla="*/ 11028687 w 12192000"/>
              <a:gd name="connsiteY29" fmla="*/ 1199018 h 3482342"/>
              <a:gd name="connsiteX30" fmla="*/ 10974565 w 12192000"/>
              <a:gd name="connsiteY30" fmla="*/ 1226849 h 3482342"/>
              <a:gd name="connsiteX31" fmla="*/ 10960443 w 12192000"/>
              <a:gd name="connsiteY31" fmla="*/ 1244502 h 3482342"/>
              <a:gd name="connsiteX32" fmla="*/ 10879242 w 12192000"/>
              <a:gd name="connsiteY32" fmla="*/ 1269215 h 3482342"/>
              <a:gd name="connsiteX33" fmla="*/ 10850998 w 12192000"/>
              <a:gd name="connsiteY33" fmla="*/ 1269215 h 3482342"/>
              <a:gd name="connsiteX34" fmla="*/ 10815658 w 12192000"/>
              <a:gd name="connsiteY34" fmla="*/ 1287849 h 3482342"/>
              <a:gd name="connsiteX35" fmla="*/ 10723900 w 12192000"/>
              <a:gd name="connsiteY35" fmla="*/ 1318642 h 3482342"/>
              <a:gd name="connsiteX36" fmla="*/ 10699186 w 12192000"/>
              <a:gd name="connsiteY36" fmla="*/ 1322173 h 3482342"/>
              <a:gd name="connsiteX37" fmla="*/ 10676375 w 12192000"/>
              <a:gd name="connsiteY37" fmla="*/ 1342640 h 3482342"/>
              <a:gd name="connsiteX38" fmla="*/ 10636304 w 12192000"/>
              <a:gd name="connsiteY38" fmla="*/ 1342641 h 3482342"/>
              <a:gd name="connsiteX39" fmla="*/ 10603863 w 12192000"/>
              <a:gd name="connsiteY39" fmla="*/ 1346886 h 3482342"/>
              <a:gd name="connsiteX40" fmla="*/ 10573203 w 12192000"/>
              <a:gd name="connsiteY40" fmla="*/ 1351996 h 3482342"/>
              <a:gd name="connsiteX41" fmla="*/ 10547375 w 12192000"/>
              <a:gd name="connsiteY41" fmla="*/ 1375130 h 3482342"/>
              <a:gd name="connsiteX42" fmla="*/ 10513263 w 12192000"/>
              <a:gd name="connsiteY42" fmla="*/ 1371939 h 3482342"/>
              <a:gd name="connsiteX43" fmla="*/ 10487356 w 12192000"/>
              <a:gd name="connsiteY43" fmla="*/ 1385722 h 3482342"/>
              <a:gd name="connsiteX44" fmla="*/ 10464012 w 12192000"/>
              <a:gd name="connsiteY44" fmla="*/ 1391778 h 3482342"/>
              <a:gd name="connsiteX45" fmla="*/ 10439694 w 12192000"/>
              <a:gd name="connsiteY45" fmla="*/ 1406905 h 3482342"/>
              <a:gd name="connsiteX46" fmla="*/ 10405409 w 12192000"/>
              <a:gd name="connsiteY46" fmla="*/ 1422789 h 3482342"/>
              <a:gd name="connsiteX47" fmla="*/ 10370530 w 12192000"/>
              <a:gd name="connsiteY47" fmla="*/ 1441596 h 3482342"/>
              <a:gd name="connsiteX48" fmla="*/ 10300239 w 12192000"/>
              <a:gd name="connsiteY48" fmla="*/ 1456332 h 3482342"/>
              <a:gd name="connsiteX49" fmla="*/ 10264922 w 12192000"/>
              <a:gd name="connsiteY49" fmla="*/ 1472107 h 3482342"/>
              <a:gd name="connsiteX50" fmla="*/ 10229629 w 12192000"/>
              <a:gd name="connsiteY50" fmla="*/ 1470454 h 3482342"/>
              <a:gd name="connsiteX51" fmla="*/ 10201385 w 12192000"/>
              <a:gd name="connsiteY51" fmla="*/ 1477515 h 3482342"/>
              <a:gd name="connsiteX52" fmla="*/ 10151958 w 12192000"/>
              <a:gd name="connsiteY52" fmla="*/ 1477515 h 3482342"/>
              <a:gd name="connsiteX53" fmla="*/ 10120184 w 12192000"/>
              <a:gd name="connsiteY53" fmla="*/ 1466924 h 3482342"/>
              <a:gd name="connsiteX54" fmla="*/ 10081348 w 12192000"/>
              <a:gd name="connsiteY54" fmla="*/ 1481046 h 3482342"/>
              <a:gd name="connsiteX55" fmla="*/ 10058690 w 12192000"/>
              <a:gd name="connsiteY55" fmla="*/ 1474888 h 3482342"/>
              <a:gd name="connsiteX56" fmla="*/ 10004424 w 12192000"/>
              <a:gd name="connsiteY56" fmla="*/ 1489801 h 3482342"/>
              <a:gd name="connsiteX57" fmla="*/ 9999951 w 12192000"/>
              <a:gd name="connsiteY57" fmla="*/ 1499127 h 3482342"/>
              <a:gd name="connsiteX58" fmla="*/ 9845462 w 12192000"/>
              <a:gd name="connsiteY58" fmla="*/ 1548192 h 3482342"/>
              <a:gd name="connsiteX59" fmla="*/ 9736156 w 12192000"/>
              <a:gd name="connsiteY59" fmla="*/ 1581928 h 3482342"/>
              <a:gd name="connsiteX60" fmla="*/ 9693355 w 12192000"/>
              <a:gd name="connsiteY60" fmla="*/ 1602632 h 3482342"/>
              <a:gd name="connsiteX61" fmla="*/ 9664242 w 12192000"/>
              <a:gd name="connsiteY61" fmla="*/ 1622075 h 3482342"/>
              <a:gd name="connsiteX62" fmla="*/ 9579195 w 12192000"/>
              <a:gd name="connsiteY62" fmla="*/ 1648017 h 3482342"/>
              <a:gd name="connsiteX63" fmla="*/ 9433652 w 12192000"/>
              <a:gd name="connsiteY63" fmla="*/ 1681174 h 3482342"/>
              <a:gd name="connsiteX64" fmla="*/ 9403775 w 12192000"/>
              <a:gd name="connsiteY64" fmla="*/ 1690403 h 3482342"/>
              <a:gd name="connsiteX65" fmla="*/ 9382503 w 12192000"/>
              <a:gd name="connsiteY65" fmla="*/ 1706957 h 3482342"/>
              <a:gd name="connsiteX66" fmla="*/ 9381410 w 12192000"/>
              <a:gd name="connsiteY66" fmla="*/ 1718312 h 3482342"/>
              <a:gd name="connsiteX67" fmla="*/ 9365685 w 12192000"/>
              <a:gd name="connsiteY67" fmla="*/ 1724772 h 3482342"/>
              <a:gd name="connsiteX68" fmla="*/ 9278020 w 12192000"/>
              <a:gd name="connsiteY68" fmla="*/ 1741161 h 3482342"/>
              <a:gd name="connsiteX69" fmla="*/ 9217145 w 12192000"/>
              <a:gd name="connsiteY69" fmla="*/ 1771195 h 3482342"/>
              <a:gd name="connsiteX70" fmla="*/ 8955875 w 12192000"/>
              <a:gd name="connsiteY70" fmla="*/ 1796806 h 3482342"/>
              <a:gd name="connsiteX71" fmla="*/ 8648415 w 12192000"/>
              <a:gd name="connsiteY71" fmla="*/ 1878623 h 3482342"/>
              <a:gd name="connsiteX72" fmla="*/ 8538519 w 12192000"/>
              <a:gd name="connsiteY72" fmla="*/ 1894114 h 3482342"/>
              <a:gd name="connsiteX73" fmla="*/ 8506541 w 12192000"/>
              <a:gd name="connsiteY73" fmla="*/ 1905955 h 3482342"/>
              <a:gd name="connsiteX74" fmla="*/ 8236214 w 12192000"/>
              <a:gd name="connsiteY74" fmla="*/ 1909725 h 3482342"/>
              <a:gd name="connsiteX75" fmla="*/ 8132104 w 12192000"/>
              <a:gd name="connsiteY75" fmla="*/ 1895727 h 3482342"/>
              <a:gd name="connsiteX76" fmla="*/ 7918078 w 12192000"/>
              <a:gd name="connsiteY76" fmla="*/ 1862668 h 3482342"/>
              <a:gd name="connsiteX77" fmla="*/ 7817899 w 12192000"/>
              <a:gd name="connsiteY77" fmla="*/ 1862176 h 3482342"/>
              <a:gd name="connsiteX78" fmla="*/ 7768994 w 12192000"/>
              <a:gd name="connsiteY78" fmla="*/ 1855721 h 3482342"/>
              <a:gd name="connsiteX79" fmla="*/ 7618027 w 12192000"/>
              <a:gd name="connsiteY79" fmla="*/ 1830959 h 3482342"/>
              <a:gd name="connsiteX80" fmla="*/ 7449425 w 12192000"/>
              <a:gd name="connsiteY80" fmla="*/ 1810910 h 3482342"/>
              <a:gd name="connsiteX81" fmla="*/ 7342915 w 12192000"/>
              <a:gd name="connsiteY81" fmla="*/ 1819827 h 3482342"/>
              <a:gd name="connsiteX82" fmla="*/ 7255191 w 12192000"/>
              <a:gd name="connsiteY82" fmla="*/ 1834354 h 3482342"/>
              <a:gd name="connsiteX83" fmla="*/ 7131205 w 12192000"/>
              <a:gd name="connsiteY83" fmla="*/ 1845557 h 3482342"/>
              <a:gd name="connsiteX84" fmla="*/ 6941837 w 12192000"/>
              <a:gd name="connsiteY84" fmla="*/ 1840640 h 3482342"/>
              <a:gd name="connsiteX85" fmla="*/ 6837145 w 12192000"/>
              <a:gd name="connsiteY85" fmla="*/ 1870724 h 3482342"/>
              <a:gd name="connsiteX86" fmla="*/ 6753991 w 12192000"/>
              <a:gd name="connsiteY86" fmla="*/ 1860969 h 3482342"/>
              <a:gd name="connsiteX87" fmla="*/ 6727754 w 12192000"/>
              <a:gd name="connsiteY87" fmla="*/ 1882372 h 3482342"/>
              <a:gd name="connsiteX88" fmla="*/ 6723371 w 12192000"/>
              <a:gd name="connsiteY88" fmla="*/ 1886494 h 3482342"/>
              <a:gd name="connsiteX89" fmla="*/ 6702779 w 12192000"/>
              <a:gd name="connsiteY89" fmla="*/ 1893601 h 3482342"/>
              <a:gd name="connsiteX90" fmla="*/ 6686657 w 12192000"/>
              <a:gd name="connsiteY90" fmla="*/ 1907344 h 3482342"/>
              <a:gd name="connsiteX91" fmla="*/ 6651330 w 12192000"/>
              <a:gd name="connsiteY91" fmla="*/ 1922921 h 3482342"/>
              <a:gd name="connsiteX92" fmla="*/ 6622958 w 12192000"/>
              <a:gd name="connsiteY92" fmla="*/ 1936255 h 3482342"/>
              <a:gd name="connsiteX93" fmla="*/ 6522602 w 12192000"/>
              <a:gd name="connsiteY93" fmla="*/ 1954133 h 3482342"/>
              <a:gd name="connsiteX94" fmla="*/ 6444344 w 12192000"/>
              <a:gd name="connsiteY94" fmla="*/ 1969663 h 3482342"/>
              <a:gd name="connsiteX95" fmla="*/ 6409626 w 12192000"/>
              <a:gd name="connsiteY95" fmla="*/ 1978846 h 3482342"/>
              <a:gd name="connsiteX96" fmla="*/ 6333446 w 12192000"/>
              <a:gd name="connsiteY96" fmla="*/ 1997163 h 3482342"/>
              <a:gd name="connsiteX97" fmla="*/ 6294933 w 12192000"/>
              <a:gd name="connsiteY97" fmla="*/ 2019412 h 3482342"/>
              <a:gd name="connsiteX98" fmla="*/ 6238719 w 12192000"/>
              <a:gd name="connsiteY98" fmla="*/ 2042547 h 3482342"/>
              <a:gd name="connsiteX99" fmla="*/ 6187205 w 12192000"/>
              <a:gd name="connsiteY99" fmla="*/ 2060048 h 3482342"/>
              <a:gd name="connsiteX100" fmla="*/ 6138780 w 12192000"/>
              <a:gd name="connsiteY100" fmla="*/ 2081918 h 3482342"/>
              <a:gd name="connsiteX101" fmla="*/ 6120125 w 12192000"/>
              <a:gd name="connsiteY101" fmla="*/ 2109475 h 3482342"/>
              <a:gd name="connsiteX102" fmla="*/ 6056576 w 12192000"/>
              <a:gd name="connsiteY102" fmla="*/ 2120066 h 3482342"/>
              <a:gd name="connsiteX103" fmla="*/ 5993794 w 12192000"/>
              <a:gd name="connsiteY103" fmla="*/ 2122569 h 3482342"/>
              <a:gd name="connsiteX104" fmla="*/ 5943601 w 12192000"/>
              <a:gd name="connsiteY104" fmla="*/ 2137719 h 3482342"/>
              <a:gd name="connsiteX105" fmla="*/ 5898141 w 12192000"/>
              <a:gd name="connsiteY105" fmla="*/ 2144806 h 3482342"/>
              <a:gd name="connsiteX106" fmla="*/ 5855337 w 12192000"/>
              <a:gd name="connsiteY106" fmla="*/ 2137719 h 3482342"/>
              <a:gd name="connsiteX107" fmla="*/ 5817682 w 12192000"/>
              <a:gd name="connsiteY107" fmla="*/ 2157358 h 3482342"/>
              <a:gd name="connsiteX108" fmla="*/ 5735300 w 12192000"/>
              <a:gd name="connsiteY108" fmla="*/ 2158902 h 3482342"/>
              <a:gd name="connsiteX109" fmla="*/ 5591469 w 12192000"/>
              <a:gd name="connsiteY109" fmla="*/ 2178389 h 3482342"/>
              <a:gd name="connsiteX110" fmla="*/ 5505818 w 12192000"/>
              <a:gd name="connsiteY110" fmla="*/ 2194207 h 3482342"/>
              <a:gd name="connsiteX111" fmla="*/ 5452860 w 12192000"/>
              <a:gd name="connsiteY111" fmla="*/ 2180085 h 3482342"/>
              <a:gd name="connsiteX112" fmla="*/ 5414282 w 12192000"/>
              <a:gd name="connsiteY112" fmla="*/ 2183070 h 3482342"/>
              <a:gd name="connsiteX113" fmla="*/ 5368369 w 12192000"/>
              <a:gd name="connsiteY113" fmla="*/ 2204272 h 3482342"/>
              <a:gd name="connsiteX114" fmla="*/ 5336354 w 12192000"/>
              <a:gd name="connsiteY114" fmla="*/ 2218920 h 3482342"/>
              <a:gd name="connsiteX115" fmla="*/ 5291263 w 12192000"/>
              <a:gd name="connsiteY115" fmla="*/ 2239182 h 3482342"/>
              <a:gd name="connsiteX116" fmla="*/ 5255152 w 12192000"/>
              <a:gd name="connsiteY116" fmla="*/ 2247164 h 3482342"/>
              <a:gd name="connsiteX117" fmla="*/ 5233796 w 12192000"/>
              <a:gd name="connsiteY117" fmla="*/ 2268260 h 3482342"/>
              <a:gd name="connsiteX118" fmla="*/ 5212786 w 12192000"/>
              <a:gd name="connsiteY118" fmla="*/ 2275408 h 3482342"/>
              <a:gd name="connsiteX119" fmla="*/ 5173523 w 12192000"/>
              <a:gd name="connsiteY119" fmla="*/ 2309057 h 3482342"/>
              <a:gd name="connsiteX120" fmla="*/ 5123830 w 12192000"/>
              <a:gd name="connsiteY120" fmla="*/ 2307070 h 3482342"/>
              <a:gd name="connsiteX121" fmla="*/ 5065426 w 12192000"/>
              <a:gd name="connsiteY121" fmla="*/ 2324076 h 3482342"/>
              <a:gd name="connsiteX122" fmla="*/ 4975908 w 12192000"/>
              <a:gd name="connsiteY122" fmla="*/ 2364128 h 3482342"/>
              <a:gd name="connsiteX123" fmla="*/ 4913723 w 12192000"/>
              <a:gd name="connsiteY123" fmla="*/ 2385265 h 3482342"/>
              <a:gd name="connsiteX124" fmla="*/ 4746485 w 12192000"/>
              <a:gd name="connsiteY124" fmla="*/ 2451769 h 3482342"/>
              <a:gd name="connsiteX125" fmla="*/ 4681588 w 12192000"/>
              <a:gd name="connsiteY125" fmla="*/ 2467494 h 3482342"/>
              <a:gd name="connsiteX126" fmla="*/ 1783655 w 12192000"/>
              <a:gd name="connsiteY126" fmla="*/ 3163860 h 3482342"/>
              <a:gd name="connsiteX127" fmla="*/ 1325955 w 12192000"/>
              <a:gd name="connsiteY127" fmla="*/ 3176692 h 3482342"/>
              <a:gd name="connsiteX128" fmla="*/ 1190384 w 12192000"/>
              <a:gd name="connsiteY128" fmla="*/ 3203504 h 3482342"/>
              <a:gd name="connsiteX129" fmla="*/ 1094537 w 12192000"/>
              <a:gd name="connsiteY129" fmla="*/ 3229469 h 3482342"/>
              <a:gd name="connsiteX130" fmla="*/ 779276 w 12192000"/>
              <a:gd name="connsiteY130" fmla="*/ 3327290 h 3482342"/>
              <a:gd name="connsiteX131" fmla="*/ 600378 w 12192000"/>
              <a:gd name="connsiteY131" fmla="*/ 3335250 h 3482342"/>
              <a:gd name="connsiteX132" fmla="*/ 493457 w 12192000"/>
              <a:gd name="connsiteY132" fmla="*/ 3365044 h 3482342"/>
              <a:gd name="connsiteX133" fmla="*/ 349402 w 12192000"/>
              <a:gd name="connsiteY133" fmla="*/ 3380897 h 3482342"/>
              <a:gd name="connsiteX134" fmla="*/ 192183 w 12192000"/>
              <a:gd name="connsiteY134" fmla="*/ 3460075 h 3482342"/>
              <a:gd name="connsiteX135" fmla="*/ 46713 w 12192000"/>
              <a:gd name="connsiteY135" fmla="*/ 3462986 h 3482342"/>
              <a:gd name="connsiteX136" fmla="*/ 2765 w 12192000"/>
              <a:gd name="connsiteY136" fmla="*/ 3480770 h 3482342"/>
              <a:gd name="connsiteX137" fmla="*/ 0 w 12192000"/>
              <a:gd name="connsiteY137" fmla="*/ 3482342 h 3482342"/>
              <a:gd name="connsiteX138" fmla="*/ 0 w 12192000"/>
              <a:gd name="connsiteY138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40158 w 12192000"/>
              <a:gd name="connsiteY5" fmla="*/ 651378 h 3482342"/>
              <a:gd name="connsiteX6" fmla="*/ 11923051 w 12192000"/>
              <a:gd name="connsiteY6" fmla="*/ 656045 h 3482342"/>
              <a:gd name="connsiteX7" fmla="*/ 11832939 w 12192000"/>
              <a:gd name="connsiteY7" fmla="*/ 674181 h 3482342"/>
              <a:gd name="connsiteX8" fmla="*/ 11767770 w 12192000"/>
              <a:gd name="connsiteY8" fmla="*/ 683807 h 3482342"/>
              <a:gd name="connsiteX9" fmla="*/ 11728279 w 12192000"/>
              <a:gd name="connsiteY9" fmla="*/ 700816 h 3482342"/>
              <a:gd name="connsiteX10" fmla="*/ 11722533 w 12192000"/>
              <a:gd name="connsiteY10" fmla="*/ 703421 h 3482342"/>
              <a:gd name="connsiteX11" fmla="*/ 11720002 w 12192000"/>
              <a:gd name="connsiteY11" fmla="*/ 710566 h 3482342"/>
              <a:gd name="connsiteX12" fmla="*/ 11707351 w 12192000"/>
              <a:gd name="connsiteY12" fmla="*/ 710310 h 3482342"/>
              <a:gd name="connsiteX13" fmla="*/ 11700369 w 12192000"/>
              <a:gd name="connsiteY13" fmla="*/ 713480 h 3482342"/>
              <a:gd name="connsiteX14" fmla="*/ 11691126 w 12192000"/>
              <a:gd name="connsiteY14" fmla="*/ 726131 h 3482342"/>
              <a:gd name="connsiteX15" fmla="*/ 11657717 w 12192000"/>
              <a:gd name="connsiteY15" fmla="*/ 746701 h 3482342"/>
              <a:gd name="connsiteX16" fmla="*/ 11656818 w 12192000"/>
              <a:gd name="connsiteY16" fmla="*/ 769062 h 3482342"/>
              <a:gd name="connsiteX17" fmla="*/ 11601229 w 12192000"/>
              <a:gd name="connsiteY17" fmla="*/ 785537 h 3482342"/>
              <a:gd name="connsiteX18" fmla="*/ 11501920 w 12192000"/>
              <a:gd name="connsiteY18" fmla="*/ 813109 h 3482342"/>
              <a:gd name="connsiteX19" fmla="*/ 11405286 w 12192000"/>
              <a:gd name="connsiteY19" fmla="*/ 849086 h 3482342"/>
              <a:gd name="connsiteX20" fmla="*/ 11338523 w 12192000"/>
              <a:gd name="connsiteY20" fmla="*/ 852810 h 3482342"/>
              <a:gd name="connsiteX21" fmla="*/ 11334676 w 12192000"/>
              <a:gd name="connsiteY21" fmla="*/ 859677 h 3482342"/>
              <a:gd name="connsiteX22" fmla="*/ 11217448 w 12192000"/>
              <a:gd name="connsiteY22" fmla="*/ 980136 h 3482342"/>
              <a:gd name="connsiteX23" fmla="*/ 11196987 w 12192000"/>
              <a:gd name="connsiteY23" fmla="*/ 1000897 h 3482342"/>
              <a:gd name="connsiteX24" fmla="*/ 11193568 w 12192000"/>
              <a:gd name="connsiteY24" fmla="*/ 1039464 h 3482342"/>
              <a:gd name="connsiteX25" fmla="*/ 11175804 w 12192000"/>
              <a:gd name="connsiteY25" fmla="*/ 1067977 h 3482342"/>
              <a:gd name="connsiteX26" fmla="*/ 11133438 w 12192000"/>
              <a:gd name="connsiteY26" fmla="*/ 1106812 h 3482342"/>
              <a:gd name="connsiteX27" fmla="*/ 11120819 w 12192000"/>
              <a:gd name="connsiteY27" fmla="*/ 1126133 h 3482342"/>
              <a:gd name="connsiteX28" fmla="*/ 11071654 w 12192000"/>
              <a:gd name="connsiteY28" fmla="*/ 1177422 h 3482342"/>
              <a:gd name="connsiteX29" fmla="*/ 11028687 w 12192000"/>
              <a:gd name="connsiteY29" fmla="*/ 1199018 h 3482342"/>
              <a:gd name="connsiteX30" fmla="*/ 10974565 w 12192000"/>
              <a:gd name="connsiteY30" fmla="*/ 1226849 h 3482342"/>
              <a:gd name="connsiteX31" fmla="*/ 10960443 w 12192000"/>
              <a:gd name="connsiteY31" fmla="*/ 1244502 h 3482342"/>
              <a:gd name="connsiteX32" fmla="*/ 10879242 w 12192000"/>
              <a:gd name="connsiteY32" fmla="*/ 1269215 h 3482342"/>
              <a:gd name="connsiteX33" fmla="*/ 10850998 w 12192000"/>
              <a:gd name="connsiteY33" fmla="*/ 1269215 h 3482342"/>
              <a:gd name="connsiteX34" fmla="*/ 10815658 w 12192000"/>
              <a:gd name="connsiteY34" fmla="*/ 1287849 h 3482342"/>
              <a:gd name="connsiteX35" fmla="*/ 10723900 w 12192000"/>
              <a:gd name="connsiteY35" fmla="*/ 1318642 h 3482342"/>
              <a:gd name="connsiteX36" fmla="*/ 10699186 w 12192000"/>
              <a:gd name="connsiteY36" fmla="*/ 1322173 h 3482342"/>
              <a:gd name="connsiteX37" fmla="*/ 10676375 w 12192000"/>
              <a:gd name="connsiteY37" fmla="*/ 1342640 h 3482342"/>
              <a:gd name="connsiteX38" fmla="*/ 10636304 w 12192000"/>
              <a:gd name="connsiteY38" fmla="*/ 1342641 h 3482342"/>
              <a:gd name="connsiteX39" fmla="*/ 10603863 w 12192000"/>
              <a:gd name="connsiteY39" fmla="*/ 1346886 h 3482342"/>
              <a:gd name="connsiteX40" fmla="*/ 10573203 w 12192000"/>
              <a:gd name="connsiteY40" fmla="*/ 1351996 h 3482342"/>
              <a:gd name="connsiteX41" fmla="*/ 10547375 w 12192000"/>
              <a:gd name="connsiteY41" fmla="*/ 1375130 h 3482342"/>
              <a:gd name="connsiteX42" fmla="*/ 10513263 w 12192000"/>
              <a:gd name="connsiteY42" fmla="*/ 1371939 h 3482342"/>
              <a:gd name="connsiteX43" fmla="*/ 10487356 w 12192000"/>
              <a:gd name="connsiteY43" fmla="*/ 1385722 h 3482342"/>
              <a:gd name="connsiteX44" fmla="*/ 10464012 w 12192000"/>
              <a:gd name="connsiteY44" fmla="*/ 1391778 h 3482342"/>
              <a:gd name="connsiteX45" fmla="*/ 10439694 w 12192000"/>
              <a:gd name="connsiteY45" fmla="*/ 1406905 h 3482342"/>
              <a:gd name="connsiteX46" fmla="*/ 10405409 w 12192000"/>
              <a:gd name="connsiteY46" fmla="*/ 1422789 h 3482342"/>
              <a:gd name="connsiteX47" fmla="*/ 10370530 w 12192000"/>
              <a:gd name="connsiteY47" fmla="*/ 1441596 h 3482342"/>
              <a:gd name="connsiteX48" fmla="*/ 10300239 w 12192000"/>
              <a:gd name="connsiteY48" fmla="*/ 1456332 h 3482342"/>
              <a:gd name="connsiteX49" fmla="*/ 10264922 w 12192000"/>
              <a:gd name="connsiteY49" fmla="*/ 1472107 h 3482342"/>
              <a:gd name="connsiteX50" fmla="*/ 10229629 w 12192000"/>
              <a:gd name="connsiteY50" fmla="*/ 1470454 h 3482342"/>
              <a:gd name="connsiteX51" fmla="*/ 10201385 w 12192000"/>
              <a:gd name="connsiteY51" fmla="*/ 1477515 h 3482342"/>
              <a:gd name="connsiteX52" fmla="*/ 10151958 w 12192000"/>
              <a:gd name="connsiteY52" fmla="*/ 1477515 h 3482342"/>
              <a:gd name="connsiteX53" fmla="*/ 10120184 w 12192000"/>
              <a:gd name="connsiteY53" fmla="*/ 1466924 h 3482342"/>
              <a:gd name="connsiteX54" fmla="*/ 10081348 w 12192000"/>
              <a:gd name="connsiteY54" fmla="*/ 1481046 h 3482342"/>
              <a:gd name="connsiteX55" fmla="*/ 10058690 w 12192000"/>
              <a:gd name="connsiteY55" fmla="*/ 1474888 h 3482342"/>
              <a:gd name="connsiteX56" fmla="*/ 10004424 w 12192000"/>
              <a:gd name="connsiteY56" fmla="*/ 1489801 h 3482342"/>
              <a:gd name="connsiteX57" fmla="*/ 9999951 w 12192000"/>
              <a:gd name="connsiteY57" fmla="*/ 1499127 h 3482342"/>
              <a:gd name="connsiteX58" fmla="*/ 9845462 w 12192000"/>
              <a:gd name="connsiteY58" fmla="*/ 1548192 h 3482342"/>
              <a:gd name="connsiteX59" fmla="*/ 9736156 w 12192000"/>
              <a:gd name="connsiteY59" fmla="*/ 1581928 h 3482342"/>
              <a:gd name="connsiteX60" fmla="*/ 9693355 w 12192000"/>
              <a:gd name="connsiteY60" fmla="*/ 1602632 h 3482342"/>
              <a:gd name="connsiteX61" fmla="*/ 9664242 w 12192000"/>
              <a:gd name="connsiteY61" fmla="*/ 1622075 h 3482342"/>
              <a:gd name="connsiteX62" fmla="*/ 9579195 w 12192000"/>
              <a:gd name="connsiteY62" fmla="*/ 1648017 h 3482342"/>
              <a:gd name="connsiteX63" fmla="*/ 9433652 w 12192000"/>
              <a:gd name="connsiteY63" fmla="*/ 1681174 h 3482342"/>
              <a:gd name="connsiteX64" fmla="*/ 9403775 w 12192000"/>
              <a:gd name="connsiteY64" fmla="*/ 1690403 h 3482342"/>
              <a:gd name="connsiteX65" fmla="*/ 9382503 w 12192000"/>
              <a:gd name="connsiteY65" fmla="*/ 1706957 h 3482342"/>
              <a:gd name="connsiteX66" fmla="*/ 9381410 w 12192000"/>
              <a:gd name="connsiteY66" fmla="*/ 1718312 h 3482342"/>
              <a:gd name="connsiteX67" fmla="*/ 9365685 w 12192000"/>
              <a:gd name="connsiteY67" fmla="*/ 1724772 h 3482342"/>
              <a:gd name="connsiteX68" fmla="*/ 9278020 w 12192000"/>
              <a:gd name="connsiteY68" fmla="*/ 1741161 h 3482342"/>
              <a:gd name="connsiteX69" fmla="*/ 9217145 w 12192000"/>
              <a:gd name="connsiteY69" fmla="*/ 1771195 h 3482342"/>
              <a:gd name="connsiteX70" fmla="*/ 8955875 w 12192000"/>
              <a:gd name="connsiteY70" fmla="*/ 1796806 h 3482342"/>
              <a:gd name="connsiteX71" fmla="*/ 8648415 w 12192000"/>
              <a:gd name="connsiteY71" fmla="*/ 1878623 h 3482342"/>
              <a:gd name="connsiteX72" fmla="*/ 8538519 w 12192000"/>
              <a:gd name="connsiteY72" fmla="*/ 1894114 h 3482342"/>
              <a:gd name="connsiteX73" fmla="*/ 8506541 w 12192000"/>
              <a:gd name="connsiteY73" fmla="*/ 1905955 h 3482342"/>
              <a:gd name="connsiteX74" fmla="*/ 8236214 w 12192000"/>
              <a:gd name="connsiteY74" fmla="*/ 1909725 h 3482342"/>
              <a:gd name="connsiteX75" fmla="*/ 8132104 w 12192000"/>
              <a:gd name="connsiteY75" fmla="*/ 1895727 h 3482342"/>
              <a:gd name="connsiteX76" fmla="*/ 7918078 w 12192000"/>
              <a:gd name="connsiteY76" fmla="*/ 1862668 h 3482342"/>
              <a:gd name="connsiteX77" fmla="*/ 7817899 w 12192000"/>
              <a:gd name="connsiteY77" fmla="*/ 1862176 h 3482342"/>
              <a:gd name="connsiteX78" fmla="*/ 7768994 w 12192000"/>
              <a:gd name="connsiteY78" fmla="*/ 1855721 h 3482342"/>
              <a:gd name="connsiteX79" fmla="*/ 7618027 w 12192000"/>
              <a:gd name="connsiteY79" fmla="*/ 1830959 h 3482342"/>
              <a:gd name="connsiteX80" fmla="*/ 7449425 w 12192000"/>
              <a:gd name="connsiteY80" fmla="*/ 1810910 h 3482342"/>
              <a:gd name="connsiteX81" fmla="*/ 7342915 w 12192000"/>
              <a:gd name="connsiteY81" fmla="*/ 1819827 h 3482342"/>
              <a:gd name="connsiteX82" fmla="*/ 7255191 w 12192000"/>
              <a:gd name="connsiteY82" fmla="*/ 1834354 h 3482342"/>
              <a:gd name="connsiteX83" fmla="*/ 7131205 w 12192000"/>
              <a:gd name="connsiteY83" fmla="*/ 1845557 h 3482342"/>
              <a:gd name="connsiteX84" fmla="*/ 6941837 w 12192000"/>
              <a:gd name="connsiteY84" fmla="*/ 1840640 h 3482342"/>
              <a:gd name="connsiteX85" fmla="*/ 6837145 w 12192000"/>
              <a:gd name="connsiteY85" fmla="*/ 1870724 h 3482342"/>
              <a:gd name="connsiteX86" fmla="*/ 6753991 w 12192000"/>
              <a:gd name="connsiteY86" fmla="*/ 1860969 h 3482342"/>
              <a:gd name="connsiteX87" fmla="*/ 6727754 w 12192000"/>
              <a:gd name="connsiteY87" fmla="*/ 1882372 h 3482342"/>
              <a:gd name="connsiteX88" fmla="*/ 6723371 w 12192000"/>
              <a:gd name="connsiteY88" fmla="*/ 1886494 h 3482342"/>
              <a:gd name="connsiteX89" fmla="*/ 6702779 w 12192000"/>
              <a:gd name="connsiteY89" fmla="*/ 1893601 h 3482342"/>
              <a:gd name="connsiteX90" fmla="*/ 6686657 w 12192000"/>
              <a:gd name="connsiteY90" fmla="*/ 1907344 h 3482342"/>
              <a:gd name="connsiteX91" fmla="*/ 6651330 w 12192000"/>
              <a:gd name="connsiteY91" fmla="*/ 1922921 h 3482342"/>
              <a:gd name="connsiteX92" fmla="*/ 6622958 w 12192000"/>
              <a:gd name="connsiteY92" fmla="*/ 1936255 h 3482342"/>
              <a:gd name="connsiteX93" fmla="*/ 6522602 w 12192000"/>
              <a:gd name="connsiteY93" fmla="*/ 1954133 h 3482342"/>
              <a:gd name="connsiteX94" fmla="*/ 6444344 w 12192000"/>
              <a:gd name="connsiteY94" fmla="*/ 1969663 h 3482342"/>
              <a:gd name="connsiteX95" fmla="*/ 6409626 w 12192000"/>
              <a:gd name="connsiteY95" fmla="*/ 1978846 h 3482342"/>
              <a:gd name="connsiteX96" fmla="*/ 6333446 w 12192000"/>
              <a:gd name="connsiteY96" fmla="*/ 1997163 h 3482342"/>
              <a:gd name="connsiteX97" fmla="*/ 6294933 w 12192000"/>
              <a:gd name="connsiteY97" fmla="*/ 2019412 h 3482342"/>
              <a:gd name="connsiteX98" fmla="*/ 6238719 w 12192000"/>
              <a:gd name="connsiteY98" fmla="*/ 2042547 h 3482342"/>
              <a:gd name="connsiteX99" fmla="*/ 6187205 w 12192000"/>
              <a:gd name="connsiteY99" fmla="*/ 2060048 h 3482342"/>
              <a:gd name="connsiteX100" fmla="*/ 6138780 w 12192000"/>
              <a:gd name="connsiteY100" fmla="*/ 2081918 h 3482342"/>
              <a:gd name="connsiteX101" fmla="*/ 6120125 w 12192000"/>
              <a:gd name="connsiteY101" fmla="*/ 2109475 h 3482342"/>
              <a:gd name="connsiteX102" fmla="*/ 6056576 w 12192000"/>
              <a:gd name="connsiteY102" fmla="*/ 2120066 h 3482342"/>
              <a:gd name="connsiteX103" fmla="*/ 5993794 w 12192000"/>
              <a:gd name="connsiteY103" fmla="*/ 2122569 h 3482342"/>
              <a:gd name="connsiteX104" fmla="*/ 5943601 w 12192000"/>
              <a:gd name="connsiteY104" fmla="*/ 2137719 h 3482342"/>
              <a:gd name="connsiteX105" fmla="*/ 5898141 w 12192000"/>
              <a:gd name="connsiteY105" fmla="*/ 2144806 h 3482342"/>
              <a:gd name="connsiteX106" fmla="*/ 5855337 w 12192000"/>
              <a:gd name="connsiteY106" fmla="*/ 2137719 h 3482342"/>
              <a:gd name="connsiteX107" fmla="*/ 5817682 w 12192000"/>
              <a:gd name="connsiteY107" fmla="*/ 2157358 h 3482342"/>
              <a:gd name="connsiteX108" fmla="*/ 5735300 w 12192000"/>
              <a:gd name="connsiteY108" fmla="*/ 2158902 h 3482342"/>
              <a:gd name="connsiteX109" fmla="*/ 5591469 w 12192000"/>
              <a:gd name="connsiteY109" fmla="*/ 2178389 h 3482342"/>
              <a:gd name="connsiteX110" fmla="*/ 5505818 w 12192000"/>
              <a:gd name="connsiteY110" fmla="*/ 2194207 h 3482342"/>
              <a:gd name="connsiteX111" fmla="*/ 5452860 w 12192000"/>
              <a:gd name="connsiteY111" fmla="*/ 2180085 h 3482342"/>
              <a:gd name="connsiteX112" fmla="*/ 5414282 w 12192000"/>
              <a:gd name="connsiteY112" fmla="*/ 2183070 h 3482342"/>
              <a:gd name="connsiteX113" fmla="*/ 5368369 w 12192000"/>
              <a:gd name="connsiteY113" fmla="*/ 2204272 h 3482342"/>
              <a:gd name="connsiteX114" fmla="*/ 5336354 w 12192000"/>
              <a:gd name="connsiteY114" fmla="*/ 2218920 h 3482342"/>
              <a:gd name="connsiteX115" fmla="*/ 5291263 w 12192000"/>
              <a:gd name="connsiteY115" fmla="*/ 2239182 h 3482342"/>
              <a:gd name="connsiteX116" fmla="*/ 5255152 w 12192000"/>
              <a:gd name="connsiteY116" fmla="*/ 2247164 h 3482342"/>
              <a:gd name="connsiteX117" fmla="*/ 5233796 w 12192000"/>
              <a:gd name="connsiteY117" fmla="*/ 2268260 h 3482342"/>
              <a:gd name="connsiteX118" fmla="*/ 5212786 w 12192000"/>
              <a:gd name="connsiteY118" fmla="*/ 2275408 h 3482342"/>
              <a:gd name="connsiteX119" fmla="*/ 5159401 w 12192000"/>
              <a:gd name="connsiteY119" fmla="*/ 2284343 h 3482342"/>
              <a:gd name="connsiteX120" fmla="*/ 5123830 w 12192000"/>
              <a:gd name="connsiteY120" fmla="*/ 2307070 h 3482342"/>
              <a:gd name="connsiteX121" fmla="*/ 5065426 w 12192000"/>
              <a:gd name="connsiteY121" fmla="*/ 2324076 h 3482342"/>
              <a:gd name="connsiteX122" fmla="*/ 4975908 w 12192000"/>
              <a:gd name="connsiteY122" fmla="*/ 2364128 h 3482342"/>
              <a:gd name="connsiteX123" fmla="*/ 4913723 w 12192000"/>
              <a:gd name="connsiteY123" fmla="*/ 2385265 h 3482342"/>
              <a:gd name="connsiteX124" fmla="*/ 4746485 w 12192000"/>
              <a:gd name="connsiteY124" fmla="*/ 2451769 h 3482342"/>
              <a:gd name="connsiteX125" fmla="*/ 4681588 w 12192000"/>
              <a:gd name="connsiteY125" fmla="*/ 2467494 h 3482342"/>
              <a:gd name="connsiteX126" fmla="*/ 1783655 w 12192000"/>
              <a:gd name="connsiteY126" fmla="*/ 3163860 h 3482342"/>
              <a:gd name="connsiteX127" fmla="*/ 1325955 w 12192000"/>
              <a:gd name="connsiteY127" fmla="*/ 3176692 h 3482342"/>
              <a:gd name="connsiteX128" fmla="*/ 1190384 w 12192000"/>
              <a:gd name="connsiteY128" fmla="*/ 3203504 h 3482342"/>
              <a:gd name="connsiteX129" fmla="*/ 1094537 w 12192000"/>
              <a:gd name="connsiteY129" fmla="*/ 3229469 h 3482342"/>
              <a:gd name="connsiteX130" fmla="*/ 779276 w 12192000"/>
              <a:gd name="connsiteY130" fmla="*/ 3327290 h 3482342"/>
              <a:gd name="connsiteX131" fmla="*/ 600378 w 12192000"/>
              <a:gd name="connsiteY131" fmla="*/ 3335250 h 3482342"/>
              <a:gd name="connsiteX132" fmla="*/ 493457 w 12192000"/>
              <a:gd name="connsiteY132" fmla="*/ 3365044 h 3482342"/>
              <a:gd name="connsiteX133" fmla="*/ 349402 w 12192000"/>
              <a:gd name="connsiteY133" fmla="*/ 3380897 h 3482342"/>
              <a:gd name="connsiteX134" fmla="*/ 192183 w 12192000"/>
              <a:gd name="connsiteY134" fmla="*/ 3460075 h 3482342"/>
              <a:gd name="connsiteX135" fmla="*/ 46713 w 12192000"/>
              <a:gd name="connsiteY135" fmla="*/ 3462986 h 3482342"/>
              <a:gd name="connsiteX136" fmla="*/ 2765 w 12192000"/>
              <a:gd name="connsiteY136" fmla="*/ 3480770 h 3482342"/>
              <a:gd name="connsiteX137" fmla="*/ 0 w 12192000"/>
              <a:gd name="connsiteY137" fmla="*/ 3482342 h 3482342"/>
              <a:gd name="connsiteX138" fmla="*/ 0 w 12192000"/>
              <a:gd name="connsiteY138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40158 w 12192000"/>
              <a:gd name="connsiteY5" fmla="*/ 651378 h 3482342"/>
              <a:gd name="connsiteX6" fmla="*/ 11923051 w 12192000"/>
              <a:gd name="connsiteY6" fmla="*/ 656045 h 3482342"/>
              <a:gd name="connsiteX7" fmla="*/ 11832939 w 12192000"/>
              <a:gd name="connsiteY7" fmla="*/ 674181 h 3482342"/>
              <a:gd name="connsiteX8" fmla="*/ 11767770 w 12192000"/>
              <a:gd name="connsiteY8" fmla="*/ 683807 h 3482342"/>
              <a:gd name="connsiteX9" fmla="*/ 11728279 w 12192000"/>
              <a:gd name="connsiteY9" fmla="*/ 700816 h 3482342"/>
              <a:gd name="connsiteX10" fmla="*/ 11722533 w 12192000"/>
              <a:gd name="connsiteY10" fmla="*/ 703421 h 3482342"/>
              <a:gd name="connsiteX11" fmla="*/ 11720002 w 12192000"/>
              <a:gd name="connsiteY11" fmla="*/ 710566 h 3482342"/>
              <a:gd name="connsiteX12" fmla="*/ 11707351 w 12192000"/>
              <a:gd name="connsiteY12" fmla="*/ 710310 h 3482342"/>
              <a:gd name="connsiteX13" fmla="*/ 11700369 w 12192000"/>
              <a:gd name="connsiteY13" fmla="*/ 713480 h 3482342"/>
              <a:gd name="connsiteX14" fmla="*/ 11691126 w 12192000"/>
              <a:gd name="connsiteY14" fmla="*/ 726131 h 3482342"/>
              <a:gd name="connsiteX15" fmla="*/ 11657717 w 12192000"/>
              <a:gd name="connsiteY15" fmla="*/ 746701 h 3482342"/>
              <a:gd name="connsiteX16" fmla="*/ 11656818 w 12192000"/>
              <a:gd name="connsiteY16" fmla="*/ 769062 h 3482342"/>
              <a:gd name="connsiteX17" fmla="*/ 11601229 w 12192000"/>
              <a:gd name="connsiteY17" fmla="*/ 785537 h 3482342"/>
              <a:gd name="connsiteX18" fmla="*/ 11501920 w 12192000"/>
              <a:gd name="connsiteY18" fmla="*/ 813109 h 3482342"/>
              <a:gd name="connsiteX19" fmla="*/ 11405286 w 12192000"/>
              <a:gd name="connsiteY19" fmla="*/ 849086 h 3482342"/>
              <a:gd name="connsiteX20" fmla="*/ 11338523 w 12192000"/>
              <a:gd name="connsiteY20" fmla="*/ 852810 h 3482342"/>
              <a:gd name="connsiteX21" fmla="*/ 11334676 w 12192000"/>
              <a:gd name="connsiteY21" fmla="*/ 859677 h 3482342"/>
              <a:gd name="connsiteX22" fmla="*/ 11217448 w 12192000"/>
              <a:gd name="connsiteY22" fmla="*/ 980136 h 3482342"/>
              <a:gd name="connsiteX23" fmla="*/ 11196987 w 12192000"/>
              <a:gd name="connsiteY23" fmla="*/ 1000897 h 3482342"/>
              <a:gd name="connsiteX24" fmla="*/ 11193568 w 12192000"/>
              <a:gd name="connsiteY24" fmla="*/ 1039464 h 3482342"/>
              <a:gd name="connsiteX25" fmla="*/ 11175804 w 12192000"/>
              <a:gd name="connsiteY25" fmla="*/ 1067977 h 3482342"/>
              <a:gd name="connsiteX26" fmla="*/ 11133438 w 12192000"/>
              <a:gd name="connsiteY26" fmla="*/ 1106812 h 3482342"/>
              <a:gd name="connsiteX27" fmla="*/ 11120819 w 12192000"/>
              <a:gd name="connsiteY27" fmla="*/ 1126133 h 3482342"/>
              <a:gd name="connsiteX28" fmla="*/ 11071654 w 12192000"/>
              <a:gd name="connsiteY28" fmla="*/ 1177422 h 3482342"/>
              <a:gd name="connsiteX29" fmla="*/ 11028687 w 12192000"/>
              <a:gd name="connsiteY29" fmla="*/ 1199018 h 3482342"/>
              <a:gd name="connsiteX30" fmla="*/ 10974565 w 12192000"/>
              <a:gd name="connsiteY30" fmla="*/ 1226849 h 3482342"/>
              <a:gd name="connsiteX31" fmla="*/ 10960443 w 12192000"/>
              <a:gd name="connsiteY31" fmla="*/ 1244502 h 3482342"/>
              <a:gd name="connsiteX32" fmla="*/ 10879242 w 12192000"/>
              <a:gd name="connsiteY32" fmla="*/ 1269215 h 3482342"/>
              <a:gd name="connsiteX33" fmla="*/ 10850998 w 12192000"/>
              <a:gd name="connsiteY33" fmla="*/ 1269215 h 3482342"/>
              <a:gd name="connsiteX34" fmla="*/ 10815658 w 12192000"/>
              <a:gd name="connsiteY34" fmla="*/ 1287849 h 3482342"/>
              <a:gd name="connsiteX35" fmla="*/ 10723900 w 12192000"/>
              <a:gd name="connsiteY35" fmla="*/ 1318642 h 3482342"/>
              <a:gd name="connsiteX36" fmla="*/ 10699186 w 12192000"/>
              <a:gd name="connsiteY36" fmla="*/ 1322173 h 3482342"/>
              <a:gd name="connsiteX37" fmla="*/ 10676375 w 12192000"/>
              <a:gd name="connsiteY37" fmla="*/ 1342640 h 3482342"/>
              <a:gd name="connsiteX38" fmla="*/ 10636304 w 12192000"/>
              <a:gd name="connsiteY38" fmla="*/ 1342641 h 3482342"/>
              <a:gd name="connsiteX39" fmla="*/ 10603863 w 12192000"/>
              <a:gd name="connsiteY39" fmla="*/ 1346886 h 3482342"/>
              <a:gd name="connsiteX40" fmla="*/ 10573203 w 12192000"/>
              <a:gd name="connsiteY40" fmla="*/ 1351996 h 3482342"/>
              <a:gd name="connsiteX41" fmla="*/ 10547375 w 12192000"/>
              <a:gd name="connsiteY41" fmla="*/ 1375130 h 3482342"/>
              <a:gd name="connsiteX42" fmla="*/ 10513263 w 12192000"/>
              <a:gd name="connsiteY42" fmla="*/ 1371939 h 3482342"/>
              <a:gd name="connsiteX43" fmla="*/ 10487356 w 12192000"/>
              <a:gd name="connsiteY43" fmla="*/ 1385722 h 3482342"/>
              <a:gd name="connsiteX44" fmla="*/ 10464012 w 12192000"/>
              <a:gd name="connsiteY44" fmla="*/ 1391778 h 3482342"/>
              <a:gd name="connsiteX45" fmla="*/ 10439694 w 12192000"/>
              <a:gd name="connsiteY45" fmla="*/ 1406905 h 3482342"/>
              <a:gd name="connsiteX46" fmla="*/ 10405409 w 12192000"/>
              <a:gd name="connsiteY46" fmla="*/ 1422789 h 3482342"/>
              <a:gd name="connsiteX47" fmla="*/ 10370530 w 12192000"/>
              <a:gd name="connsiteY47" fmla="*/ 1441596 h 3482342"/>
              <a:gd name="connsiteX48" fmla="*/ 10300239 w 12192000"/>
              <a:gd name="connsiteY48" fmla="*/ 1456332 h 3482342"/>
              <a:gd name="connsiteX49" fmla="*/ 10264922 w 12192000"/>
              <a:gd name="connsiteY49" fmla="*/ 1472107 h 3482342"/>
              <a:gd name="connsiteX50" fmla="*/ 10229629 w 12192000"/>
              <a:gd name="connsiteY50" fmla="*/ 1470454 h 3482342"/>
              <a:gd name="connsiteX51" fmla="*/ 10201385 w 12192000"/>
              <a:gd name="connsiteY51" fmla="*/ 1477515 h 3482342"/>
              <a:gd name="connsiteX52" fmla="*/ 10151958 w 12192000"/>
              <a:gd name="connsiteY52" fmla="*/ 1477515 h 3482342"/>
              <a:gd name="connsiteX53" fmla="*/ 10120184 w 12192000"/>
              <a:gd name="connsiteY53" fmla="*/ 1466924 h 3482342"/>
              <a:gd name="connsiteX54" fmla="*/ 10081348 w 12192000"/>
              <a:gd name="connsiteY54" fmla="*/ 1481046 h 3482342"/>
              <a:gd name="connsiteX55" fmla="*/ 10058690 w 12192000"/>
              <a:gd name="connsiteY55" fmla="*/ 1474888 h 3482342"/>
              <a:gd name="connsiteX56" fmla="*/ 10004424 w 12192000"/>
              <a:gd name="connsiteY56" fmla="*/ 1489801 h 3482342"/>
              <a:gd name="connsiteX57" fmla="*/ 9999951 w 12192000"/>
              <a:gd name="connsiteY57" fmla="*/ 1499127 h 3482342"/>
              <a:gd name="connsiteX58" fmla="*/ 9845462 w 12192000"/>
              <a:gd name="connsiteY58" fmla="*/ 1548192 h 3482342"/>
              <a:gd name="connsiteX59" fmla="*/ 9736156 w 12192000"/>
              <a:gd name="connsiteY59" fmla="*/ 1581928 h 3482342"/>
              <a:gd name="connsiteX60" fmla="*/ 9693355 w 12192000"/>
              <a:gd name="connsiteY60" fmla="*/ 1602632 h 3482342"/>
              <a:gd name="connsiteX61" fmla="*/ 9664242 w 12192000"/>
              <a:gd name="connsiteY61" fmla="*/ 1622075 h 3482342"/>
              <a:gd name="connsiteX62" fmla="*/ 9579195 w 12192000"/>
              <a:gd name="connsiteY62" fmla="*/ 1648017 h 3482342"/>
              <a:gd name="connsiteX63" fmla="*/ 9433652 w 12192000"/>
              <a:gd name="connsiteY63" fmla="*/ 1681174 h 3482342"/>
              <a:gd name="connsiteX64" fmla="*/ 9403775 w 12192000"/>
              <a:gd name="connsiteY64" fmla="*/ 1690403 h 3482342"/>
              <a:gd name="connsiteX65" fmla="*/ 9382503 w 12192000"/>
              <a:gd name="connsiteY65" fmla="*/ 1706957 h 3482342"/>
              <a:gd name="connsiteX66" fmla="*/ 9381410 w 12192000"/>
              <a:gd name="connsiteY66" fmla="*/ 1718312 h 3482342"/>
              <a:gd name="connsiteX67" fmla="*/ 9365685 w 12192000"/>
              <a:gd name="connsiteY67" fmla="*/ 1724772 h 3482342"/>
              <a:gd name="connsiteX68" fmla="*/ 9278020 w 12192000"/>
              <a:gd name="connsiteY68" fmla="*/ 1741161 h 3482342"/>
              <a:gd name="connsiteX69" fmla="*/ 9217145 w 12192000"/>
              <a:gd name="connsiteY69" fmla="*/ 1771195 h 3482342"/>
              <a:gd name="connsiteX70" fmla="*/ 8955875 w 12192000"/>
              <a:gd name="connsiteY70" fmla="*/ 1796806 h 3482342"/>
              <a:gd name="connsiteX71" fmla="*/ 8648415 w 12192000"/>
              <a:gd name="connsiteY71" fmla="*/ 1878623 h 3482342"/>
              <a:gd name="connsiteX72" fmla="*/ 8538519 w 12192000"/>
              <a:gd name="connsiteY72" fmla="*/ 1894114 h 3482342"/>
              <a:gd name="connsiteX73" fmla="*/ 8506541 w 12192000"/>
              <a:gd name="connsiteY73" fmla="*/ 1905955 h 3482342"/>
              <a:gd name="connsiteX74" fmla="*/ 8236214 w 12192000"/>
              <a:gd name="connsiteY74" fmla="*/ 1909725 h 3482342"/>
              <a:gd name="connsiteX75" fmla="*/ 8132104 w 12192000"/>
              <a:gd name="connsiteY75" fmla="*/ 1895727 h 3482342"/>
              <a:gd name="connsiteX76" fmla="*/ 7918078 w 12192000"/>
              <a:gd name="connsiteY76" fmla="*/ 1862668 h 3482342"/>
              <a:gd name="connsiteX77" fmla="*/ 7817899 w 12192000"/>
              <a:gd name="connsiteY77" fmla="*/ 1862176 h 3482342"/>
              <a:gd name="connsiteX78" fmla="*/ 7768994 w 12192000"/>
              <a:gd name="connsiteY78" fmla="*/ 1855721 h 3482342"/>
              <a:gd name="connsiteX79" fmla="*/ 7618027 w 12192000"/>
              <a:gd name="connsiteY79" fmla="*/ 1830959 h 3482342"/>
              <a:gd name="connsiteX80" fmla="*/ 7449425 w 12192000"/>
              <a:gd name="connsiteY80" fmla="*/ 1810910 h 3482342"/>
              <a:gd name="connsiteX81" fmla="*/ 7342915 w 12192000"/>
              <a:gd name="connsiteY81" fmla="*/ 1819827 h 3482342"/>
              <a:gd name="connsiteX82" fmla="*/ 7255191 w 12192000"/>
              <a:gd name="connsiteY82" fmla="*/ 1834354 h 3482342"/>
              <a:gd name="connsiteX83" fmla="*/ 7131205 w 12192000"/>
              <a:gd name="connsiteY83" fmla="*/ 1845557 h 3482342"/>
              <a:gd name="connsiteX84" fmla="*/ 6941837 w 12192000"/>
              <a:gd name="connsiteY84" fmla="*/ 1840640 h 3482342"/>
              <a:gd name="connsiteX85" fmla="*/ 6837145 w 12192000"/>
              <a:gd name="connsiteY85" fmla="*/ 1870724 h 3482342"/>
              <a:gd name="connsiteX86" fmla="*/ 6753991 w 12192000"/>
              <a:gd name="connsiteY86" fmla="*/ 1860969 h 3482342"/>
              <a:gd name="connsiteX87" fmla="*/ 6727754 w 12192000"/>
              <a:gd name="connsiteY87" fmla="*/ 1882372 h 3482342"/>
              <a:gd name="connsiteX88" fmla="*/ 6723371 w 12192000"/>
              <a:gd name="connsiteY88" fmla="*/ 1886494 h 3482342"/>
              <a:gd name="connsiteX89" fmla="*/ 6702779 w 12192000"/>
              <a:gd name="connsiteY89" fmla="*/ 1893601 h 3482342"/>
              <a:gd name="connsiteX90" fmla="*/ 6686657 w 12192000"/>
              <a:gd name="connsiteY90" fmla="*/ 1907344 h 3482342"/>
              <a:gd name="connsiteX91" fmla="*/ 6651330 w 12192000"/>
              <a:gd name="connsiteY91" fmla="*/ 1922921 h 3482342"/>
              <a:gd name="connsiteX92" fmla="*/ 6622958 w 12192000"/>
              <a:gd name="connsiteY92" fmla="*/ 1936255 h 3482342"/>
              <a:gd name="connsiteX93" fmla="*/ 6522602 w 12192000"/>
              <a:gd name="connsiteY93" fmla="*/ 1954133 h 3482342"/>
              <a:gd name="connsiteX94" fmla="*/ 6444344 w 12192000"/>
              <a:gd name="connsiteY94" fmla="*/ 1969663 h 3482342"/>
              <a:gd name="connsiteX95" fmla="*/ 6409626 w 12192000"/>
              <a:gd name="connsiteY95" fmla="*/ 1978846 h 3482342"/>
              <a:gd name="connsiteX96" fmla="*/ 6333446 w 12192000"/>
              <a:gd name="connsiteY96" fmla="*/ 1997163 h 3482342"/>
              <a:gd name="connsiteX97" fmla="*/ 6294933 w 12192000"/>
              <a:gd name="connsiteY97" fmla="*/ 2019412 h 3482342"/>
              <a:gd name="connsiteX98" fmla="*/ 6238719 w 12192000"/>
              <a:gd name="connsiteY98" fmla="*/ 2042547 h 3482342"/>
              <a:gd name="connsiteX99" fmla="*/ 6187205 w 12192000"/>
              <a:gd name="connsiteY99" fmla="*/ 2060048 h 3482342"/>
              <a:gd name="connsiteX100" fmla="*/ 6138780 w 12192000"/>
              <a:gd name="connsiteY100" fmla="*/ 2081918 h 3482342"/>
              <a:gd name="connsiteX101" fmla="*/ 6120125 w 12192000"/>
              <a:gd name="connsiteY101" fmla="*/ 2109475 h 3482342"/>
              <a:gd name="connsiteX102" fmla="*/ 6056576 w 12192000"/>
              <a:gd name="connsiteY102" fmla="*/ 2120066 h 3482342"/>
              <a:gd name="connsiteX103" fmla="*/ 5993794 w 12192000"/>
              <a:gd name="connsiteY103" fmla="*/ 2122569 h 3482342"/>
              <a:gd name="connsiteX104" fmla="*/ 5943601 w 12192000"/>
              <a:gd name="connsiteY104" fmla="*/ 2137719 h 3482342"/>
              <a:gd name="connsiteX105" fmla="*/ 5898141 w 12192000"/>
              <a:gd name="connsiteY105" fmla="*/ 2144806 h 3482342"/>
              <a:gd name="connsiteX106" fmla="*/ 5855337 w 12192000"/>
              <a:gd name="connsiteY106" fmla="*/ 2137719 h 3482342"/>
              <a:gd name="connsiteX107" fmla="*/ 5817682 w 12192000"/>
              <a:gd name="connsiteY107" fmla="*/ 2157358 h 3482342"/>
              <a:gd name="connsiteX108" fmla="*/ 5735300 w 12192000"/>
              <a:gd name="connsiteY108" fmla="*/ 2158902 h 3482342"/>
              <a:gd name="connsiteX109" fmla="*/ 5591469 w 12192000"/>
              <a:gd name="connsiteY109" fmla="*/ 2178389 h 3482342"/>
              <a:gd name="connsiteX110" fmla="*/ 5505818 w 12192000"/>
              <a:gd name="connsiteY110" fmla="*/ 2194207 h 3482342"/>
              <a:gd name="connsiteX111" fmla="*/ 5477574 w 12192000"/>
              <a:gd name="connsiteY111" fmla="*/ 2190677 h 3482342"/>
              <a:gd name="connsiteX112" fmla="*/ 5414282 w 12192000"/>
              <a:gd name="connsiteY112" fmla="*/ 2183070 h 3482342"/>
              <a:gd name="connsiteX113" fmla="*/ 5368369 w 12192000"/>
              <a:gd name="connsiteY113" fmla="*/ 2204272 h 3482342"/>
              <a:gd name="connsiteX114" fmla="*/ 5336354 w 12192000"/>
              <a:gd name="connsiteY114" fmla="*/ 2218920 h 3482342"/>
              <a:gd name="connsiteX115" fmla="*/ 5291263 w 12192000"/>
              <a:gd name="connsiteY115" fmla="*/ 2239182 h 3482342"/>
              <a:gd name="connsiteX116" fmla="*/ 5255152 w 12192000"/>
              <a:gd name="connsiteY116" fmla="*/ 2247164 h 3482342"/>
              <a:gd name="connsiteX117" fmla="*/ 5233796 w 12192000"/>
              <a:gd name="connsiteY117" fmla="*/ 2268260 h 3482342"/>
              <a:gd name="connsiteX118" fmla="*/ 5212786 w 12192000"/>
              <a:gd name="connsiteY118" fmla="*/ 2275408 h 3482342"/>
              <a:gd name="connsiteX119" fmla="*/ 5159401 w 12192000"/>
              <a:gd name="connsiteY119" fmla="*/ 2284343 h 3482342"/>
              <a:gd name="connsiteX120" fmla="*/ 5123830 w 12192000"/>
              <a:gd name="connsiteY120" fmla="*/ 2307070 h 3482342"/>
              <a:gd name="connsiteX121" fmla="*/ 5065426 w 12192000"/>
              <a:gd name="connsiteY121" fmla="*/ 2324076 h 3482342"/>
              <a:gd name="connsiteX122" fmla="*/ 4975908 w 12192000"/>
              <a:gd name="connsiteY122" fmla="*/ 2364128 h 3482342"/>
              <a:gd name="connsiteX123" fmla="*/ 4913723 w 12192000"/>
              <a:gd name="connsiteY123" fmla="*/ 2385265 h 3482342"/>
              <a:gd name="connsiteX124" fmla="*/ 4746485 w 12192000"/>
              <a:gd name="connsiteY124" fmla="*/ 2451769 h 3482342"/>
              <a:gd name="connsiteX125" fmla="*/ 4681588 w 12192000"/>
              <a:gd name="connsiteY125" fmla="*/ 2467494 h 3482342"/>
              <a:gd name="connsiteX126" fmla="*/ 1783655 w 12192000"/>
              <a:gd name="connsiteY126" fmla="*/ 3163860 h 3482342"/>
              <a:gd name="connsiteX127" fmla="*/ 1325955 w 12192000"/>
              <a:gd name="connsiteY127" fmla="*/ 3176692 h 3482342"/>
              <a:gd name="connsiteX128" fmla="*/ 1190384 w 12192000"/>
              <a:gd name="connsiteY128" fmla="*/ 3203504 h 3482342"/>
              <a:gd name="connsiteX129" fmla="*/ 1094537 w 12192000"/>
              <a:gd name="connsiteY129" fmla="*/ 3229469 h 3482342"/>
              <a:gd name="connsiteX130" fmla="*/ 779276 w 12192000"/>
              <a:gd name="connsiteY130" fmla="*/ 3327290 h 3482342"/>
              <a:gd name="connsiteX131" fmla="*/ 600378 w 12192000"/>
              <a:gd name="connsiteY131" fmla="*/ 3335250 h 3482342"/>
              <a:gd name="connsiteX132" fmla="*/ 493457 w 12192000"/>
              <a:gd name="connsiteY132" fmla="*/ 3365044 h 3482342"/>
              <a:gd name="connsiteX133" fmla="*/ 349402 w 12192000"/>
              <a:gd name="connsiteY133" fmla="*/ 3380897 h 3482342"/>
              <a:gd name="connsiteX134" fmla="*/ 192183 w 12192000"/>
              <a:gd name="connsiteY134" fmla="*/ 3460075 h 3482342"/>
              <a:gd name="connsiteX135" fmla="*/ 46713 w 12192000"/>
              <a:gd name="connsiteY135" fmla="*/ 3462986 h 3482342"/>
              <a:gd name="connsiteX136" fmla="*/ 2765 w 12192000"/>
              <a:gd name="connsiteY136" fmla="*/ 3480770 h 3482342"/>
              <a:gd name="connsiteX137" fmla="*/ 0 w 12192000"/>
              <a:gd name="connsiteY137" fmla="*/ 3482342 h 3482342"/>
              <a:gd name="connsiteX138" fmla="*/ 0 w 12192000"/>
              <a:gd name="connsiteY138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40158 w 12192000"/>
              <a:gd name="connsiteY5" fmla="*/ 651378 h 3482342"/>
              <a:gd name="connsiteX6" fmla="*/ 11923051 w 12192000"/>
              <a:gd name="connsiteY6" fmla="*/ 656045 h 3482342"/>
              <a:gd name="connsiteX7" fmla="*/ 11832939 w 12192000"/>
              <a:gd name="connsiteY7" fmla="*/ 674181 h 3482342"/>
              <a:gd name="connsiteX8" fmla="*/ 11767770 w 12192000"/>
              <a:gd name="connsiteY8" fmla="*/ 683807 h 3482342"/>
              <a:gd name="connsiteX9" fmla="*/ 11728279 w 12192000"/>
              <a:gd name="connsiteY9" fmla="*/ 700816 h 3482342"/>
              <a:gd name="connsiteX10" fmla="*/ 11722533 w 12192000"/>
              <a:gd name="connsiteY10" fmla="*/ 703421 h 3482342"/>
              <a:gd name="connsiteX11" fmla="*/ 11720002 w 12192000"/>
              <a:gd name="connsiteY11" fmla="*/ 710566 h 3482342"/>
              <a:gd name="connsiteX12" fmla="*/ 11707351 w 12192000"/>
              <a:gd name="connsiteY12" fmla="*/ 710310 h 3482342"/>
              <a:gd name="connsiteX13" fmla="*/ 11700369 w 12192000"/>
              <a:gd name="connsiteY13" fmla="*/ 713480 h 3482342"/>
              <a:gd name="connsiteX14" fmla="*/ 11691126 w 12192000"/>
              <a:gd name="connsiteY14" fmla="*/ 726131 h 3482342"/>
              <a:gd name="connsiteX15" fmla="*/ 11657717 w 12192000"/>
              <a:gd name="connsiteY15" fmla="*/ 746701 h 3482342"/>
              <a:gd name="connsiteX16" fmla="*/ 11656818 w 12192000"/>
              <a:gd name="connsiteY16" fmla="*/ 769062 h 3482342"/>
              <a:gd name="connsiteX17" fmla="*/ 11601229 w 12192000"/>
              <a:gd name="connsiteY17" fmla="*/ 785537 h 3482342"/>
              <a:gd name="connsiteX18" fmla="*/ 11501920 w 12192000"/>
              <a:gd name="connsiteY18" fmla="*/ 813109 h 3482342"/>
              <a:gd name="connsiteX19" fmla="*/ 11405286 w 12192000"/>
              <a:gd name="connsiteY19" fmla="*/ 849086 h 3482342"/>
              <a:gd name="connsiteX20" fmla="*/ 11338523 w 12192000"/>
              <a:gd name="connsiteY20" fmla="*/ 852810 h 3482342"/>
              <a:gd name="connsiteX21" fmla="*/ 11334676 w 12192000"/>
              <a:gd name="connsiteY21" fmla="*/ 859677 h 3482342"/>
              <a:gd name="connsiteX22" fmla="*/ 11217448 w 12192000"/>
              <a:gd name="connsiteY22" fmla="*/ 980136 h 3482342"/>
              <a:gd name="connsiteX23" fmla="*/ 11196987 w 12192000"/>
              <a:gd name="connsiteY23" fmla="*/ 1000897 h 3482342"/>
              <a:gd name="connsiteX24" fmla="*/ 11193568 w 12192000"/>
              <a:gd name="connsiteY24" fmla="*/ 1039464 h 3482342"/>
              <a:gd name="connsiteX25" fmla="*/ 11175804 w 12192000"/>
              <a:gd name="connsiteY25" fmla="*/ 1067977 h 3482342"/>
              <a:gd name="connsiteX26" fmla="*/ 11133438 w 12192000"/>
              <a:gd name="connsiteY26" fmla="*/ 1106812 h 3482342"/>
              <a:gd name="connsiteX27" fmla="*/ 11120819 w 12192000"/>
              <a:gd name="connsiteY27" fmla="*/ 1126133 h 3482342"/>
              <a:gd name="connsiteX28" fmla="*/ 11071654 w 12192000"/>
              <a:gd name="connsiteY28" fmla="*/ 1177422 h 3482342"/>
              <a:gd name="connsiteX29" fmla="*/ 11028687 w 12192000"/>
              <a:gd name="connsiteY29" fmla="*/ 1199018 h 3482342"/>
              <a:gd name="connsiteX30" fmla="*/ 10974565 w 12192000"/>
              <a:gd name="connsiteY30" fmla="*/ 1226849 h 3482342"/>
              <a:gd name="connsiteX31" fmla="*/ 10960443 w 12192000"/>
              <a:gd name="connsiteY31" fmla="*/ 1244502 h 3482342"/>
              <a:gd name="connsiteX32" fmla="*/ 10879242 w 12192000"/>
              <a:gd name="connsiteY32" fmla="*/ 1269215 h 3482342"/>
              <a:gd name="connsiteX33" fmla="*/ 10850998 w 12192000"/>
              <a:gd name="connsiteY33" fmla="*/ 1269215 h 3482342"/>
              <a:gd name="connsiteX34" fmla="*/ 10815658 w 12192000"/>
              <a:gd name="connsiteY34" fmla="*/ 1287849 h 3482342"/>
              <a:gd name="connsiteX35" fmla="*/ 10723900 w 12192000"/>
              <a:gd name="connsiteY35" fmla="*/ 1318642 h 3482342"/>
              <a:gd name="connsiteX36" fmla="*/ 10699186 w 12192000"/>
              <a:gd name="connsiteY36" fmla="*/ 1322173 h 3482342"/>
              <a:gd name="connsiteX37" fmla="*/ 10676375 w 12192000"/>
              <a:gd name="connsiteY37" fmla="*/ 1342640 h 3482342"/>
              <a:gd name="connsiteX38" fmla="*/ 10636304 w 12192000"/>
              <a:gd name="connsiteY38" fmla="*/ 1342641 h 3482342"/>
              <a:gd name="connsiteX39" fmla="*/ 10603863 w 12192000"/>
              <a:gd name="connsiteY39" fmla="*/ 1346886 h 3482342"/>
              <a:gd name="connsiteX40" fmla="*/ 10573203 w 12192000"/>
              <a:gd name="connsiteY40" fmla="*/ 1351996 h 3482342"/>
              <a:gd name="connsiteX41" fmla="*/ 10547375 w 12192000"/>
              <a:gd name="connsiteY41" fmla="*/ 1375130 h 3482342"/>
              <a:gd name="connsiteX42" fmla="*/ 10513263 w 12192000"/>
              <a:gd name="connsiteY42" fmla="*/ 1371939 h 3482342"/>
              <a:gd name="connsiteX43" fmla="*/ 10487356 w 12192000"/>
              <a:gd name="connsiteY43" fmla="*/ 1385722 h 3482342"/>
              <a:gd name="connsiteX44" fmla="*/ 10464012 w 12192000"/>
              <a:gd name="connsiteY44" fmla="*/ 1391778 h 3482342"/>
              <a:gd name="connsiteX45" fmla="*/ 10439694 w 12192000"/>
              <a:gd name="connsiteY45" fmla="*/ 1406905 h 3482342"/>
              <a:gd name="connsiteX46" fmla="*/ 10405409 w 12192000"/>
              <a:gd name="connsiteY46" fmla="*/ 1422789 h 3482342"/>
              <a:gd name="connsiteX47" fmla="*/ 10370530 w 12192000"/>
              <a:gd name="connsiteY47" fmla="*/ 1441596 h 3482342"/>
              <a:gd name="connsiteX48" fmla="*/ 10300239 w 12192000"/>
              <a:gd name="connsiteY48" fmla="*/ 1456332 h 3482342"/>
              <a:gd name="connsiteX49" fmla="*/ 10264922 w 12192000"/>
              <a:gd name="connsiteY49" fmla="*/ 1472107 h 3482342"/>
              <a:gd name="connsiteX50" fmla="*/ 10229629 w 12192000"/>
              <a:gd name="connsiteY50" fmla="*/ 1470454 h 3482342"/>
              <a:gd name="connsiteX51" fmla="*/ 10201385 w 12192000"/>
              <a:gd name="connsiteY51" fmla="*/ 1477515 h 3482342"/>
              <a:gd name="connsiteX52" fmla="*/ 10151958 w 12192000"/>
              <a:gd name="connsiteY52" fmla="*/ 1477515 h 3482342"/>
              <a:gd name="connsiteX53" fmla="*/ 10120184 w 12192000"/>
              <a:gd name="connsiteY53" fmla="*/ 1466924 h 3482342"/>
              <a:gd name="connsiteX54" fmla="*/ 10081348 w 12192000"/>
              <a:gd name="connsiteY54" fmla="*/ 1481046 h 3482342"/>
              <a:gd name="connsiteX55" fmla="*/ 10058690 w 12192000"/>
              <a:gd name="connsiteY55" fmla="*/ 1474888 h 3482342"/>
              <a:gd name="connsiteX56" fmla="*/ 10004424 w 12192000"/>
              <a:gd name="connsiteY56" fmla="*/ 1489801 h 3482342"/>
              <a:gd name="connsiteX57" fmla="*/ 9999951 w 12192000"/>
              <a:gd name="connsiteY57" fmla="*/ 1499127 h 3482342"/>
              <a:gd name="connsiteX58" fmla="*/ 9845462 w 12192000"/>
              <a:gd name="connsiteY58" fmla="*/ 1548192 h 3482342"/>
              <a:gd name="connsiteX59" fmla="*/ 9736156 w 12192000"/>
              <a:gd name="connsiteY59" fmla="*/ 1581928 h 3482342"/>
              <a:gd name="connsiteX60" fmla="*/ 9693355 w 12192000"/>
              <a:gd name="connsiteY60" fmla="*/ 1602632 h 3482342"/>
              <a:gd name="connsiteX61" fmla="*/ 9664242 w 12192000"/>
              <a:gd name="connsiteY61" fmla="*/ 1622075 h 3482342"/>
              <a:gd name="connsiteX62" fmla="*/ 9579195 w 12192000"/>
              <a:gd name="connsiteY62" fmla="*/ 1648017 h 3482342"/>
              <a:gd name="connsiteX63" fmla="*/ 9433652 w 12192000"/>
              <a:gd name="connsiteY63" fmla="*/ 1681174 h 3482342"/>
              <a:gd name="connsiteX64" fmla="*/ 9403775 w 12192000"/>
              <a:gd name="connsiteY64" fmla="*/ 1690403 h 3482342"/>
              <a:gd name="connsiteX65" fmla="*/ 9382503 w 12192000"/>
              <a:gd name="connsiteY65" fmla="*/ 1706957 h 3482342"/>
              <a:gd name="connsiteX66" fmla="*/ 9381410 w 12192000"/>
              <a:gd name="connsiteY66" fmla="*/ 1718312 h 3482342"/>
              <a:gd name="connsiteX67" fmla="*/ 9365685 w 12192000"/>
              <a:gd name="connsiteY67" fmla="*/ 1724772 h 3482342"/>
              <a:gd name="connsiteX68" fmla="*/ 9278020 w 12192000"/>
              <a:gd name="connsiteY68" fmla="*/ 1741161 h 3482342"/>
              <a:gd name="connsiteX69" fmla="*/ 9217145 w 12192000"/>
              <a:gd name="connsiteY69" fmla="*/ 1771195 h 3482342"/>
              <a:gd name="connsiteX70" fmla="*/ 8955875 w 12192000"/>
              <a:gd name="connsiteY70" fmla="*/ 1796806 h 3482342"/>
              <a:gd name="connsiteX71" fmla="*/ 8648415 w 12192000"/>
              <a:gd name="connsiteY71" fmla="*/ 1878623 h 3482342"/>
              <a:gd name="connsiteX72" fmla="*/ 8538519 w 12192000"/>
              <a:gd name="connsiteY72" fmla="*/ 1894114 h 3482342"/>
              <a:gd name="connsiteX73" fmla="*/ 8506541 w 12192000"/>
              <a:gd name="connsiteY73" fmla="*/ 1905955 h 3482342"/>
              <a:gd name="connsiteX74" fmla="*/ 8236214 w 12192000"/>
              <a:gd name="connsiteY74" fmla="*/ 1909725 h 3482342"/>
              <a:gd name="connsiteX75" fmla="*/ 8132104 w 12192000"/>
              <a:gd name="connsiteY75" fmla="*/ 1895727 h 3482342"/>
              <a:gd name="connsiteX76" fmla="*/ 7918078 w 12192000"/>
              <a:gd name="connsiteY76" fmla="*/ 1862668 h 3482342"/>
              <a:gd name="connsiteX77" fmla="*/ 7817899 w 12192000"/>
              <a:gd name="connsiteY77" fmla="*/ 1862176 h 3482342"/>
              <a:gd name="connsiteX78" fmla="*/ 7768994 w 12192000"/>
              <a:gd name="connsiteY78" fmla="*/ 1855721 h 3482342"/>
              <a:gd name="connsiteX79" fmla="*/ 7618027 w 12192000"/>
              <a:gd name="connsiteY79" fmla="*/ 1830959 h 3482342"/>
              <a:gd name="connsiteX80" fmla="*/ 7449425 w 12192000"/>
              <a:gd name="connsiteY80" fmla="*/ 1810910 h 3482342"/>
              <a:gd name="connsiteX81" fmla="*/ 7342915 w 12192000"/>
              <a:gd name="connsiteY81" fmla="*/ 1819827 h 3482342"/>
              <a:gd name="connsiteX82" fmla="*/ 7255191 w 12192000"/>
              <a:gd name="connsiteY82" fmla="*/ 1834354 h 3482342"/>
              <a:gd name="connsiteX83" fmla="*/ 7131205 w 12192000"/>
              <a:gd name="connsiteY83" fmla="*/ 1845557 h 3482342"/>
              <a:gd name="connsiteX84" fmla="*/ 6941837 w 12192000"/>
              <a:gd name="connsiteY84" fmla="*/ 1840640 h 3482342"/>
              <a:gd name="connsiteX85" fmla="*/ 6837145 w 12192000"/>
              <a:gd name="connsiteY85" fmla="*/ 1870724 h 3482342"/>
              <a:gd name="connsiteX86" fmla="*/ 6753991 w 12192000"/>
              <a:gd name="connsiteY86" fmla="*/ 1860969 h 3482342"/>
              <a:gd name="connsiteX87" fmla="*/ 6727754 w 12192000"/>
              <a:gd name="connsiteY87" fmla="*/ 1882372 h 3482342"/>
              <a:gd name="connsiteX88" fmla="*/ 6723371 w 12192000"/>
              <a:gd name="connsiteY88" fmla="*/ 1886494 h 3482342"/>
              <a:gd name="connsiteX89" fmla="*/ 6702779 w 12192000"/>
              <a:gd name="connsiteY89" fmla="*/ 1893601 h 3482342"/>
              <a:gd name="connsiteX90" fmla="*/ 6686657 w 12192000"/>
              <a:gd name="connsiteY90" fmla="*/ 1907344 h 3482342"/>
              <a:gd name="connsiteX91" fmla="*/ 6651330 w 12192000"/>
              <a:gd name="connsiteY91" fmla="*/ 1922921 h 3482342"/>
              <a:gd name="connsiteX92" fmla="*/ 6622958 w 12192000"/>
              <a:gd name="connsiteY92" fmla="*/ 1936255 h 3482342"/>
              <a:gd name="connsiteX93" fmla="*/ 6522602 w 12192000"/>
              <a:gd name="connsiteY93" fmla="*/ 1954133 h 3482342"/>
              <a:gd name="connsiteX94" fmla="*/ 6444344 w 12192000"/>
              <a:gd name="connsiteY94" fmla="*/ 1969663 h 3482342"/>
              <a:gd name="connsiteX95" fmla="*/ 6409626 w 12192000"/>
              <a:gd name="connsiteY95" fmla="*/ 1978846 h 3482342"/>
              <a:gd name="connsiteX96" fmla="*/ 6333446 w 12192000"/>
              <a:gd name="connsiteY96" fmla="*/ 1997163 h 3482342"/>
              <a:gd name="connsiteX97" fmla="*/ 6294933 w 12192000"/>
              <a:gd name="connsiteY97" fmla="*/ 2019412 h 3482342"/>
              <a:gd name="connsiteX98" fmla="*/ 6238719 w 12192000"/>
              <a:gd name="connsiteY98" fmla="*/ 2042547 h 3482342"/>
              <a:gd name="connsiteX99" fmla="*/ 6187205 w 12192000"/>
              <a:gd name="connsiteY99" fmla="*/ 2060048 h 3482342"/>
              <a:gd name="connsiteX100" fmla="*/ 6138780 w 12192000"/>
              <a:gd name="connsiteY100" fmla="*/ 2081918 h 3482342"/>
              <a:gd name="connsiteX101" fmla="*/ 6120125 w 12192000"/>
              <a:gd name="connsiteY101" fmla="*/ 2109475 h 3482342"/>
              <a:gd name="connsiteX102" fmla="*/ 6056576 w 12192000"/>
              <a:gd name="connsiteY102" fmla="*/ 2120066 h 3482342"/>
              <a:gd name="connsiteX103" fmla="*/ 5993794 w 12192000"/>
              <a:gd name="connsiteY103" fmla="*/ 2122569 h 3482342"/>
              <a:gd name="connsiteX104" fmla="*/ 5943601 w 12192000"/>
              <a:gd name="connsiteY104" fmla="*/ 2137719 h 3482342"/>
              <a:gd name="connsiteX105" fmla="*/ 5898141 w 12192000"/>
              <a:gd name="connsiteY105" fmla="*/ 2144806 h 3482342"/>
              <a:gd name="connsiteX106" fmla="*/ 5855337 w 12192000"/>
              <a:gd name="connsiteY106" fmla="*/ 2137719 h 3482342"/>
              <a:gd name="connsiteX107" fmla="*/ 5817682 w 12192000"/>
              <a:gd name="connsiteY107" fmla="*/ 2157358 h 3482342"/>
              <a:gd name="connsiteX108" fmla="*/ 5735300 w 12192000"/>
              <a:gd name="connsiteY108" fmla="*/ 2158902 h 3482342"/>
              <a:gd name="connsiteX109" fmla="*/ 5591469 w 12192000"/>
              <a:gd name="connsiteY109" fmla="*/ 2178389 h 3482342"/>
              <a:gd name="connsiteX110" fmla="*/ 5505818 w 12192000"/>
              <a:gd name="connsiteY110" fmla="*/ 2194207 h 3482342"/>
              <a:gd name="connsiteX111" fmla="*/ 5477574 w 12192000"/>
              <a:gd name="connsiteY111" fmla="*/ 2190677 h 3482342"/>
              <a:gd name="connsiteX112" fmla="*/ 5414282 w 12192000"/>
              <a:gd name="connsiteY112" fmla="*/ 2183070 h 3482342"/>
              <a:gd name="connsiteX113" fmla="*/ 5368369 w 12192000"/>
              <a:gd name="connsiteY113" fmla="*/ 2204272 h 3482342"/>
              <a:gd name="connsiteX114" fmla="*/ 5336354 w 12192000"/>
              <a:gd name="connsiteY114" fmla="*/ 2218920 h 3482342"/>
              <a:gd name="connsiteX115" fmla="*/ 5291263 w 12192000"/>
              <a:gd name="connsiteY115" fmla="*/ 2239182 h 3482342"/>
              <a:gd name="connsiteX116" fmla="*/ 5255152 w 12192000"/>
              <a:gd name="connsiteY116" fmla="*/ 2247164 h 3482342"/>
              <a:gd name="connsiteX117" fmla="*/ 5233796 w 12192000"/>
              <a:gd name="connsiteY117" fmla="*/ 2268260 h 3482342"/>
              <a:gd name="connsiteX118" fmla="*/ 5212786 w 12192000"/>
              <a:gd name="connsiteY118" fmla="*/ 2275408 h 3482342"/>
              <a:gd name="connsiteX119" fmla="*/ 5159401 w 12192000"/>
              <a:gd name="connsiteY119" fmla="*/ 2284343 h 3482342"/>
              <a:gd name="connsiteX120" fmla="*/ 5123830 w 12192000"/>
              <a:gd name="connsiteY120" fmla="*/ 2307070 h 3482342"/>
              <a:gd name="connsiteX121" fmla="*/ 5065426 w 12192000"/>
              <a:gd name="connsiteY121" fmla="*/ 2324076 h 3482342"/>
              <a:gd name="connsiteX122" fmla="*/ 4975908 w 12192000"/>
              <a:gd name="connsiteY122" fmla="*/ 2364128 h 3482342"/>
              <a:gd name="connsiteX123" fmla="*/ 4913723 w 12192000"/>
              <a:gd name="connsiteY123" fmla="*/ 2385265 h 3482342"/>
              <a:gd name="connsiteX124" fmla="*/ 4746485 w 12192000"/>
              <a:gd name="connsiteY124" fmla="*/ 2451769 h 3482342"/>
              <a:gd name="connsiteX125" fmla="*/ 4681588 w 12192000"/>
              <a:gd name="connsiteY125" fmla="*/ 2467494 h 3482342"/>
              <a:gd name="connsiteX126" fmla="*/ 1783655 w 12192000"/>
              <a:gd name="connsiteY126" fmla="*/ 3163860 h 3482342"/>
              <a:gd name="connsiteX127" fmla="*/ 1325955 w 12192000"/>
              <a:gd name="connsiteY127" fmla="*/ 3176692 h 3482342"/>
              <a:gd name="connsiteX128" fmla="*/ 1190384 w 12192000"/>
              <a:gd name="connsiteY128" fmla="*/ 3203504 h 3482342"/>
              <a:gd name="connsiteX129" fmla="*/ 1094537 w 12192000"/>
              <a:gd name="connsiteY129" fmla="*/ 3229469 h 3482342"/>
              <a:gd name="connsiteX130" fmla="*/ 779276 w 12192000"/>
              <a:gd name="connsiteY130" fmla="*/ 3327290 h 3482342"/>
              <a:gd name="connsiteX131" fmla="*/ 600378 w 12192000"/>
              <a:gd name="connsiteY131" fmla="*/ 3335250 h 3482342"/>
              <a:gd name="connsiteX132" fmla="*/ 493457 w 12192000"/>
              <a:gd name="connsiteY132" fmla="*/ 3365044 h 3482342"/>
              <a:gd name="connsiteX133" fmla="*/ 349402 w 12192000"/>
              <a:gd name="connsiteY133" fmla="*/ 3380897 h 3482342"/>
              <a:gd name="connsiteX134" fmla="*/ 192183 w 12192000"/>
              <a:gd name="connsiteY134" fmla="*/ 3460075 h 3482342"/>
              <a:gd name="connsiteX135" fmla="*/ 88263 w 12192000"/>
              <a:gd name="connsiteY135" fmla="*/ 3479310 h 3482342"/>
              <a:gd name="connsiteX136" fmla="*/ 46713 w 12192000"/>
              <a:gd name="connsiteY136" fmla="*/ 3462986 h 3482342"/>
              <a:gd name="connsiteX137" fmla="*/ 2765 w 12192000"/>
              <a:gd name="connsiteY137" fmla="*/ 3480770 h 3482342"/>
              <a:gd name="connsiteX138" fmla="*/ 0 w 12192000"/>
              <a:gd name="connsiteY138" fmla="*/ 3482342 h 3482342"/>
              <a:gd name="connsiteX139" fmla="*/ 0 w 12192000"/>
              <a:gd name="connsiteY139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40158 w 12192000"/>
              <a:gd name="connsiteY5" fmla="*/ 651378 h 3482342"/>
              <a:gd name="connsiteX6" fmla="*/ 11923051 w 12192000"/>
              <a:gd name="connsiteY6" fmla="*/ 656045 h 3482342"/>
              <a:gd name="connsiteX7" fmla="*/ 11832939 w 12192000"/>
              <a:gd name="connsiteY7" fmla="*/ 674181 h 3482342"/>
              <a:gd name="connsiteX8" fmla="*/ 11767770 w 12192000"/>
              <a:gd name="connsiteY8" fmla="*/ 683807 h 3482342"/>
              <a:gd name="connsiteX9" fmla="*/ 11728279 w 12192000"/>
              <a:gd name="connsiteY9" fmla="*/ 700816 h 3482342"/>
              <a:gd name="connsiteX10" fmla="*/ 11722533 w 12192000"/>
              <a:gd name="connsiteY10" fmla="*/ 703421 h 3482342"/>
              <a:gd name="connsiteX11" fmla="*/ 11720002 w 12192000"/>
              <a:gd name="connsiteY11" fmla="*/ 710566 h 3482342"/>
              <a:gd name="connsiteX12" fmla="*/ 11707351 w 12192000"/>
              <a:gd name="connsiteY12" fmla="*/ 710310 h 3482342"/>
              <a:gd name="connsiteX13" fmla="*/ 11700369 w 12192000"/>
              <a:gd name="connsiteY13" fmla="*/ 713480 h 3482342"/>
              <a:gd name="connsiteX14" fmla="*/ 11691126 w 12192000"/>
              <a:gd name="connsiteY14" fmla="*/ 726131 h 3482342"/>
              <a:gd name="connsiteX15" fmla="*/ 11657717 w 12192000"/>
              <a:gd name="connsiteY15" fmla="*/ 746701 h 3482342"/>
              <a:gd name="connsiteX16" fmla="*/ 11656818 w 12192000"/>
              <a:gd name="connsiteY16" fmla="*/ 769062 h 3482342"/>
              <a:gd name="connsiteX17" fmla="*/ 11601229 w 12192000"/>
              <a:gd name="connsiteY17" fmla="*/ 785537 h 3482342"/>
              <a:gd name="connsiteX18" fmla="*/ 11501920 w 12192000"/>
              <a:gd name="connsiteY18" fmla="*/ 813109 h 3482342"/>
              <a:gd name="connsiteX19" fmla="*/ 11405286 w 12192000"/>
              <a:gd name="connsiteY19" fmla="*/ 849086 h 3482342"/>
              <a:gd name="connsiteX20" fmla="*/ 11338523 w 12192000"/>
              <a:gd name="connsiteY20" fmla="*/ 852810 h 3482342"/>
              <a:gd name="connsiteX21" fmla="*/ 11334676 w 12192000"/>
              <a:gd name="connsiteY21" fmla="*/ 859677 h 3482342"/>
              <a:gd name="connsiteX22" fmla="*/ 11217448 w 12192000"/>
              <a:gd name="connsiteY22" fmla="*/ 980136 h 3482342"/>
              <a:gd name="connsiteX23" fmla="*/ 11196987 w 12192000"/>
              <a:gd name="connsiteY23" fmla="*/ 1000897 h 3482342"/>
              <a:gd name="connsiteX24" fmla="*/ 11193568 w 12192000"/>
              <a:gd name="connsiteY24" fmla="*/ 1039464 h 3482342"/>
              <a:gd name="connsiteX25" fmla="*/ 11175804 w 12192000"/>
              <a:gd name="connsiteY25" fmla="*/ 1067977 h 3482342"/>
              <a:gd name="connsiteX26" fmla="*/ 11133438 w 12192000"/>
              <a:gd name="connsiteY26" fmla="*/ 1106812 h 3482342"/>
              <a:gd name="connsiteX27" fmla="*/ 11120819 w 12192000"/>
              <a:gd name="connsiteY27" fmla="*/ 1126133 h 3482342"/>
              <a:gd name="connsiteX28" fmla="*/ 11071654 w 12192000"/>
              <a:gd name="connsiteY28" fmla="*/ 1177422 h 3482342"/>
              <a:gd name="connsiteX29" fmla="*/ 11028687 w 12192000"/>
              <a:gd name="connsiteY29" fmla="*/ 1199018 h 3482342"/>
              <a:gd name="connsiteX30" fmla="*/ 10974565 w 12192000"/>
              <a:gd name="connsiteY30" fmla="*/ 1226849 h 3482342"/>
              <a:gd name="connsiteX31" fmla="*/ 10960443 w 12192000"/>
              <a:gd name="connsiteY31" fmla="*/ 1244502 h 3482342"/>
              <a:gd name="connsiteX32" fmla="*/ 10879242 w 12192000"/>
              <a:gd name="connsiteY32" fmla="*/ 1269215 h 3482342"/>
              <a:gd name="connsiteX33" fmla="*/ 10850998 w 12192000"/>
              <a:gd name="connsiteY33" fmla="*/ 1269215 h 3482342"/>
              <a:gd name="connsiteX34" fmla="*/ 10815658 w 12192000"/>
              <a:gd name="connsiteY34" fmla="*/ 1287849 h 3482342"/>
              <a:gd name="connsiteX35" fmla="*/ 10723900 w 12192000"/>
              <a:gd name="connsiteY35" fmla="*/ 1318642 h 3482342"/>
              <a:gd name="connsiteX36" fmla="*/ 10699186 w 12192000"/>
              <a:gd name="connsiteY36" fmla="*/ 1322173 h 3482342"/>
              <a:gd name="connsiteX37" fmla="*/ 10676375 w 12192000"/>
              <a:gd name="connsiteY37" fmla="*/ 1342640 h 3482342"/>
              <a:gd name="connsiteX38" fmla="*/ 10636304 w 12192000"/>
              <a:gd name="connsiteY38" fmla="*/ 1342641 h 3482342"/>
              <a:gd name="connsiteX39" fmla="*/ 10603863 w 12192000"/>
              <a:gd name="connsiteY39" fmla="*/ 1346886 h 3482342"/>
              <a:gd name="connsiteX40" fmla="*/ 10573203 w 12192000"/>
              <a:gd name="connsiteY40" fmla="*/ 1351996 h 3482342"/>
              <a:gd name="connsiteX41" fmla="*/ 10547375 w 12192000"/>
              <a:gd name="connsiteY41" fmla="*/ 1375130 h 3482342"/>
              <a:gd name="connsiteX42" fmla="*/ 10513263 w 12192000"/>
              <a:gd name="connsiteY42" fmla="*/ 1371939 h 3482342"/>
              <a:gd name="connsiteX43" fmla="*/ 10487356 w 12192000"/>
              <a:gd name="connsiteY43" fmla="*/ 1385722 h 3482342"/>
              <a:gd name="connsiteX44" fmla="*/ 10464012 w 12192000"/>
              <a:gd name="connsiteY44" fmla="*/ 1391778 h 3482342"/>
              <a:gd name="connsiteX45" fmla="*/ 10439694 w 12192000"/>
              <a:gd name="connsiteY45" fmla="*/ 1406905 h 3482342"/>
              <a:gd name="connsiteX46" fmla="*/ 10405409 w 12192000"/>
              <a:gd name="connsiteY46" fmla="*/ 1422789 h 3482342"/>
              <a:gd name="connsiteX47" fmla="*/ 10370530 w 12192000"/>
              <a:gd name="connsiteY47" fmla="*/ 1441596 h 3482342"/>
              <a:gd name="connsiteX48" fmla="*/ 10300239 w 12192000"/>
              <a:gd name="connsiteY48" fmla="*/ 1456332 h 3482342"/>
              <a:gd name="connsiteX49" fmla="*/ 10264922 w 12192000"/>
              <a:gd name="connsiteY49" fmla="*/ 1472107 h 3482342"/>
              <a:gd name="connsiteX50" fmla="*/ 10229629 w 12192000"/>
              <a:gd name="connsiteY50" fmla="*/ 1470454 h 3482342"/>
              <a:gd name="connsiteX51" fmla="*/ 10201385 w 12192000"/>
              <a:gd name="connsiteY51" fmla="*/ 1477515 h 3482342"/>
              <a:gd name="connsiteX52" fmla="*/ 10151958 w 12192000"/>
              <a:gd name="connsiteY52" fmla="*/ 1477515 h 3482342"/>
              <a:gd name="connsiteX53" fmla="*/ 10120184 w 12192000"/>
              <a:gd name="connsiteY53" fmla="*/ 1466924 h 3482342"/>
              <a:gd name="connsiteX54" fmla="*/ 10081348 w 12192000"/>
              <a:gd name="connsiteY54" fmla="*/ 1481046 h 3482342"/>
              <a:gd name="connsiteX55" fmla="*/ 10058690 w 12192000"/>
              <a:gd name="connsiteY55" fmla="*/ 1474888 h 3482342"/>
              <a:gd name="connsiteX56" fmla="*/ 10004424 w 12192000"/>
              <a:gd name="connsiteY56" fmla="*/ 1489801 h 3482342"/>
              <a:gd name="connsiteX57" fmla="*/ 9999951 w 12192000"/>
              <a:gd name="connsiteY57" fmla="*/ 1499127 h 3482342"/>
              <a:gd name="connsiteX58" fmla="*/ 9845462 w 12192000"/>
              <a:gd name="connsiteY58" fmla="*/ 1548192 h 3482342"/>
              <a:gd name="connsiteX59" fmla="*/ 9736156 w 12192000"/>
              <a:gd name="connsiteY59" fmla="*/ 1581928 h 3482342"/>
              <a:gd name="connsiteX60" fmla="*/ 9693355 w 12192000"/>
              <a:gd name="connsiteY60" fmla="*/ 1602632 h 3482342"/>
              <a:gd name="connsiteX61" fmla="*/ 9664242 w 12192000"/>
              <a:gd name="connsiteY61" fmla="*/ 1622075 h 3482342"/>
              <a:gd name="connsiteX62" fmla="*/ 9579195 w 12192000"/>
              <a:gd name="connsiteY62" fmla="*/ 1648017 h 3482342"/>
              <a:gd name="connsiteX63" fmla="*/ 9433652 w 12192000"/>
              <a:gd name="connsiteY63" fmla="*/ 1681174 h 3482342"/>
              <a:gd name="connsiteX64" fmla="*/ 9403775 w 12192000"/>
              <a:gd name="connsiteY64" fmla="*/ 1690403 h 3482342"/>
              <a:gd name="connsiteX65" fmla="*/ 9382503 w 12192000"/>
              <a:gd name="connsiteY65" fmla="*/ 1706957 h 3482342"/>
              <a:gd name="connsiteX66" fmla="*/ 9381410 w 12192000"/>
              <a:gd name="connsiteY66" fmla="*/ 1718312 h 3482342"/>
              <a:gd name="connsiteX67" fmla="*/ 9365685 w 12192000"/>
              <a:gd name="connsiteY67" fmla="*/ 1724772 h 3482342"/>
              <a:gd name="connsiteX68" fmla="*/ 9278020 w 12192000"/>
              <a:gd name="connsiteY68" fmla="*/ 1741161 h 3482342"/>
              <a:gd name="connsiteX69" fmla="*/ 9217145 w 12192000"/>
              <a:gd name="connsiteY69" fmla="*/ 1771195 h 3482342"/>
              <a:gd name="connsiteX70" fmla="*/ 8955875 w 12192000"/>
              <a:gd name="connsiteY70" fmla="*/ 1796806 h 3482342"/>
              <a:gd name="connsiteX71" fmla="*/ 8648415 w 12192000"/>
              <a:gd name="connsiteY71" fmla="*/ 1878623 h 3482342"/>
              <a:gd name="connsiteX72" fmla="*/ 8538519 w 12192000"/>
              <a:gd name="connsiteY72" fmla="*/ 1894114 h 3482342"/>
              <a:gd name="connsiteX73" fmla="*/ 8506541 w 12192000"/>
              <a:gd name="connsiteY73" fmla="*/ 1905955 h 3482342"/>
              <a:gd name="connsiteX74" fmla="*/ 8236214 w 12192000"/>
              <a:gd name="connsiteY74" fmla="*/ 1909725 h 3482342"/>
              <a:gd name="connsiteX75" fmla="*/ 8132104 w 12192000"/>
              <a:gd name="connsiteY75" fmla="*/ 1895727 h 3482342"/>
              <a:gd name="connsiteX76" fmla="*/ 7918078 w 12192000"/>
              <a:gd name="connsiteY76" fmla="*/ 1862668 h 3482342"/>
              <a:gd name="connsiteX77" fmla="*/ 7817899 w 12192000"/>
              <a:gd name="connsiteY77" fmla="*/ 1862176 h 3482342"/>
              <a:gd name="connsiteX78" fmla="*/ 7768994 w 12192000"/>
              <a:gd name="connsiteY78" fmla="*/ 1855721 h 3482342"/>
              <a:gd name="connsiteX79" fmla="*/ 7618027 w 12192000"/>
              <a:gd name="connsiteY79" fmla="*/ 1830959 h 3482342"/>
              <a:gd name="connsiteX80" fmla="*/ 7449425 w 12192000"/>
              <a:gd name="connsiteY80" fmla="*/ 1810910 h 3482342"/>
              <a:gd name="connsiteX81" fmla="*/ 7342915 w 12192000"/>
              <a:gd name="connsiteY81" fmla="*/ 1819827 h 3482342"/>
              <a:gd name="connsiteX82" fmla="*/ 7255191 w 12192000"/>
              <a:gd name="connsiteY82" fmla="*/ 1834354 h 3482342"/>
              <a:gd name="connsiteX83" fmla="*/ 7131205 w 12192000"/>
              <a:gd name="connsiteY83" fmla="*/ 1845557 h 3482342"/>
              <a:gd name="connsiteX84" fmla="*/ 6941837 w 12192000"/>
              <a:gd name="connsiteY84" fmla="*/ 1840640 h 3482342"/>
              <a:gd name="connsiteX85" fmla="*/ 6837145 w 12192000"/>
              <a:gd name="connsiteY85" fmla="*/ 1870724 h 3482342"/>
              <a:gd name="connsiteX86" fmla="*/ 6753991 w 12192000"/>
              <a:gd name="connsiteY86" fmla="*/ 1860969 h 3482342"/>
              <a:gd name="connsiteX87" fmla="*/ 6727754 w 12192000"/>
              <a:gd name="connsiteY87" fmla="*/ 1882372 h 3482342"/>
              <a:gd name="connsiteX88" fmla="*/ 6723371 w 12192000"/>
              <a:gd name="connsiteY88" fmla="*/ 1886494 h 3482342"/>
              <a:gd name="connsiteX89" fmla="*/ 6702779 w 12192000"/>
              <a:gd name="connsiteY89" fmla="*/ 1893601 h 3482342"/>
              <a:gd name="connsiteX90" fmla="*/ 6686657 w 12192000"/>
              <a:gd name="connsiteY90" fmla="*/ 1907344 h 3482342"/>
              <a:gd name="connsiteX91" fmla="*/ 6651330 w 12192000"/>
              <a:gd name="connsiteY91" fmla="*/ 1922921 h 3482342"/>
              <a:gd name="connsiteX92" fmla="*/ 6622958 w 12192000"/>
              <a:gd name="connsiteY92" fmla="*/ 1936255 h 3482342"/>
              <a:gd name="connsiteX93" fmla="*/ 6522602 w 12192000"/>
              <a:gd name="connsiteY93" fmla="*/ 1954133 h 3482342"/>
              <a:gd name="connsiteX94" fmla="*/ 6444344 w 12192000"/>
              <a:gd name="connsiteY94" fmla="*/ 1969663 h 3482342"/>
              <a:gd name="connsiteX95" fmla="*/ 6409626 w 12192000"/>
              <a:gd name="connsiteY95" fmla="*/ 1978846 h 3482342"/>
              <a:gd name="connsiteX96" fmla="*/ 6333446 w 12192000"/>
              <a:gd name="connsiteY96" fmla="*/ 1997163 h 3482342"/>
              <a:gd name="connsiteX97" fmla="*/ 6294933 w 12192000"/>
              <a:gd name="connsiteY97" fmla="*/ 2019412 h 3482342"/>
              <a:gd name="connsiteX98" fmla="*/ 6238719 w 12192000"/>
              <a:gd name="connsiteY98" fmla="*/ 2042547 h 3482342"/>
              <a:gd name="connsiteX99" fmla="*/ 6187205 w 12192000"/>
              <a:gd name="connsiteY99" fmla="*/ 2060048 h 3482342"/>
              <a:gd name="connsiteX100" fmla="*/ 6138780 w 12192000"/>
              <a:gd name="connsiteY100" fmla="*/ 2081918 h 3482342"/>
              <a:gd name="connsiteX101" fmla="*/ 6120125 w 12192000"/>
              <a:gd name="connsiteY101" fmla="*/ 2109475 h 3482342"/>
              <a:gd name="connsiteX102" fmla="*/ 6056576 w 12192000"/>
              <a:gd name="connsiteY102" fmla="*/ 2120066 h 3482342"/>
              <a:gd name="connsiteX103" fmla="*/ 5993794 w 12192000"/>
              <a:gd name="connsiteY103" fmla="*/ 2122569 h 3482342"/>
              <a:gd name="connsiteX104" fmla="*/ 5943601 w 12192000"/>
              <a:gd name="connsiteY104" fmla="*/ 2137719 h 3482342"/>
              <a:gd name="connsiteX105" fmla="*/ 5898141 w 12192000"/>
              <a:gd name="connsiteY105" fmla="*/ 2144806 h 3482342"/>
              <a:gd name="connsiteX106" fmla="*/ 5855337 w 12192000"/>
              <a:gd name="connsiteY106" fmla="*/ 2137719 h 3482342"/>
              <a:gd name="connsiteX107" fmla="*/ 5817682 w 12192000"/>
              <a:gd name="connsiteY107" fmla="*/ 2157358 h 3482342"/>
              <a:gd name="connsiteX108" fmla="*/ 5735300 w 12192000"/>
              <a:gd name="connsiteY108" fmla="*/ 2158902 h 3482342"/>
              <a:gd name="connsiteX109" fmla="*/ 5591469 w 12192000"/>
              <a:gd name="connsiteY109" fmla="*/ 2178389 h 3482342"/>
              <a:gd name="connsiteX110" fmla="*/ 5505818 w 12192000"/>
              <a:gd name="connsiteY110" fmla="*/ 2194207 h 3482342"/>
              <a:gd name="connsiteX111" fmla="*/ 5477574 w 12192000"/>
              <a:gd name="connsiteY111" fmla="*/ 2190677 h 3482342"/>
              <a:gd name="connsiteX112" fmla="*/ 5414282 w 12192000"/>
              <a:gd name="connsiteY112" fmla="*/ 2183070 h 3482342"/>
              <a:gd name="connsiteX113" fmla="*/ 5368369 w 12192000"/>
              <a:gd name="connsiteY113" fmla="*/ 2204272 h 3482342"/>
              <a:gd name="connsiteX114" fmla="*/ 5336354 w 12192000"/>
              <a:gd name="connsiteY114" fmla="*/ 2218920 h 3482342"/>
              <a:gd name="connsiteX115" fmla="*/ 5291263 w 12192000"/>
              <a:gd name="connsiteY115" fmla="*/ 2239182 h 3482342"/>
              <a:gd name="connsiteX116" fmla="*/ 5255152 w 12192000"/>
              <a:gd name="connsiteY116" fmla="*/ 2247164 h 3482342"/>
              <a:gd name="connsiteX117" fmla="*/ 5233796 w 12192000"/>
              <a:gd name="connsiteY117" fmla="*/ 2268260 h 3482342"/>
              <a:gd name="connsiteX118" fmla="*/ 5212786 w 12192000"/>
              <a:gd name="connsiteY118" fmla="*/ 2275408 h 3482342"/>
              <a:gd name="connsiteX119" fmla="*/ 5159401 w 12192000"/>
              <a:gd name="connsiteY119" fmla="*/ 2284343 h 3482342"/>
              <a:gd name="connsiteX120" fmla="*/ 5123830 w 12192000"/>
              <a:gd name="connsiteY120" fmla="*/ 2307070 h 3482342"/>
              <a:gd name="connsiteX121" fmla="*/ 5065426 w 12192000"/>
              <a:gd name="connsiteY121" fmla="*/ 2324076 h 3482342"/>
              <a:gd name="connsiteX122" fmla="*/ 4975908 w 12192000"/>
              <a:gd name="connsiteY122" fmla="*/ 2364128 h 3482342"/>
              <a:gd name="connsiteX123" fmla="*/ 4913723 w 12192000"/>
              <a:gd name="connsiteY123" fmla="*/ 2385265 h 3482342"/>
              <a:gd name="connsiteX124" fmla="*/ 4746485 w 12192000"/>
              <a:gd name="connsiteY124" fmla="*/ 2451769 h 3482342"/>
              <a:gd name="connsiteX125" fmla="*/ 4681588 w 12192000"/>
              <a:gd name="connsiteY125" fmla="*/ 2467494 h 3482342"/>
              <a:gd name="connsiteX126" fmla="*/ 1783655 w 12192000"/>
              <a:gd name="connsiteY126" fmla="*/ 3163860 h 3482342"/>
              <a:gd name="connsiteX127" fmla="*/ 1325955 w 12192000"/>
              <a:gd name="connsiteY127" fmla="*/ 3176692 h 3482342"/>
              <a:gd name="connsiteX128" fmla="*/ 1190384 w 12192000"/>
              <a:gd name="connsiteY128" fmla="*/ 3203504 h 3482342"/>
              <a:gd name="connsiteX129" fmla="*/ 1094537 w 12192000"/>
              <a:gd name="connsiteY129" fmla="*/ 3229469 h 3482342"/>
              <a:gd name="connsiteX130" fmla="*/ 779276 w 12192000"/>
              <a:gd name="connsiteY130" fmla="*/ 3327290 h 3482342"/>
              <a:gd name="connsiteX131" fmla="*/ 600378 w 12192000"/>
              <a:gd name="connsiteY131" fmla="*/ 3335250 h 3482342"/>
              <a:gd name="connsiteX132" fmla="*/ 493457 w 12192000"/>
              <a:gd name="connsiteY132" fmla="*/ 3365044 h 3482342"/>
              <a:gd name="connsiteX133" fmla="*/ 349402 w 12192000"/>
              <a:gd name="connsiteY133" fmla="*/ 3380897 h 3482342"/>
              <a:gd name="connsiteX134" fmla="*/ 192183 w 12192000"/>
              <a:gd name="connsiteY134" fmla="*/ 3460075 h 3482342"/>
              <a:gd name="connsiteX135" fmla="*/ 88263 w 12192000"/>
              <a:gd name="connsiteY135" fmla="*/ 3479310 h 3482342"/>
              <a:gd name="connsiteX136" fmla="*/ 46713 w 12192000"/>
              <a:gd name="connsiteY136" fmla="*/ 3462986 h 3482342"/>
              <a:gd name="connsiteX137" fmla="*/ 2765 w 12192000"/>
              <a:gd name="connsiteY137" fmla="*/ 3480770 h 3482342"/>
              <a:gd name="connsiteX138" fmla="*/ 0 w 12192000"/>
              <a:gd name="connsiteY138" fmla="*/ 3482342 h 3482342"/>
              <a:gd name="connsiteX139" fmla="*/ 0 w 12192000"/>
              <a:gd name="connsiteY139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40158 w 12192000"/>
              <a:gd name="connsiteY5" fmla="*/ 651378 h 3482342"/>
              <a:gd name="connsiteX6" fmla="*/ 11923051 w 12192000"/>
              <a:gd name="connsiteY6" fmla="*/ 656045 h 3482342"/>
              <a:gd name="connsiteX7" fmla="*/ 11832939 w 12192000"/>
              <a:gd name="connsiteY7" fmla="*/ 674181 h 3482342"/>
              <a:gd name="connsiteX8" fmla="*/ 11767770 w 12192000"/>
              <a:gd name="connsiteY8" fmla="*/ 683807 h 3482342"/>
              <a:gd name="connsiteX9" fmla="*/ 11728279 w 12192000"/>
              <a:gd name="connsiteY9" fmla="*/ 700816 h 3482342"/>
              <a:gd name="connsiteX10" fmla="*/ 11722533 w 12192000"/>
              <a:gd name="connsiteY10" fmla="*/ 703421 h 3482342"/>
              <a:gd name="connsiteX11" fmla="*/ 11720002 w 12192000"/>
              <a:gd name="connsiteY11" fmla="*/ 710566 h 3482342"/>
              <a:gd name="connsiteX12" fmla="*/ 11707351 w 12192000"/>
              <a:gd name="connsiteY12" fmla="*/ 710310 h 3482342"/>
              <a:gd name="connsiteX13" fmla="*/ 11700369 w 12192000"/>
              <a:gd name="connsiteY13" fmla="*/ 713480 h 3482342"/>
              <a:gd name="connsiteX14" fmla="*/ 11691126 w 12192000"/>
              <a:gd name="connsiteY14" fmla="*/ 726131 h 3482342"/>
              <a:gd name="connsiteX15" fmla="*/ 11657717 w 12192000"/>
              <a:gd name="connsiteY15" fmla="*/ 746701 h 3482342"/>
              <a:gd name="connsiteX16" fmla="*/ 11656818 w 12192000"/>
              <a:gd name="connsiteY16" fmla="*/ 769062 h 3482342"/>
              <a:gd name="connsiteX17" fmla="*/ 11601229 w 12192000"/>
              <a:gd name="connsiteY17" fmla="*/ 785537 h 3482342"/>
              <a:gd name="connsiteX18" fmla="*/ 11501920 w 12192000"/>
              <a:gd name="connsiteY18" fmla="*/ 813109 h 3482342"/>
              <a:gd name="connsiteX19" fmla="*/ 11405286 w 12192000"/>
              <a:gd name="connsiteY19" fmla="*/ 849086 h 3482342"/>
              <a:gd name="connsiteX20" fmla="*/ 11338523 w 12192000"/>
              <a:gd name="connsiteY20" fmla="*/ 852810 h 3482342"/>
              <a:gd name="connsiteX21" fmla="*/ 11334676 w 12192000"/>
              <a:gd name="connsiteY21" fmla="*/ 859677 h 3482342"/>
              <a:gd name="connsiteX22" fmla="*/ 11217448 w 12192000"/>
              <a:gd name="connsiteY22" fmla="*/ 980136 h 3482342"/>
              <a:gd name="connsiteX23" fmla="*/ 11196987 w 12192000"/>
              <a:gd name="connsiteY23" fmla="*/ 1000897 h 3482342"/>
              <a:gd name="connsiteX24" fmla="*/ 11193568 w 12192000"/>
              <a:gd name="connsiteY24" fmla="*/ 1039464 h 3482342"/>
              <a:gd name="connsiteX25" fmla="*/ 11175804 w 12192000"/>
              <a:gd name="connsiteY25" fmla="*/ 1067977 h 3482342"/>
              <a:gd name="connsiteX26" fmla="*/ 11133438 w 12192000"/>
              <a:gd name="connsiteY26" fmla="*/ 1106812 h 3482342"/>
              <a:gd name="connsiteX27" fmla="*/ 11120819 w 12192000"/>
              <a:gd name="connsiteY27" fmla="*/ 1126133 h 3482342"/>
              <a:gd name="connsiteX28" fmla="*/ 11071654 w 12192000"/>
              <a:gd name="connsiteY28" fmla="*/ 1177422 h 3482342"/>
              <a:gd name="connsiteX29" fmla="*/ 11028687 w 12192000"/>
              <a:gd name="connsiteY29" fmla="*/ 1199018 h 3482342"/>
              <a:gd name="connsiteX30" fmla="*/ 10974565 w 12192000"/>
              <a:gd name="connsiteY30" fmla="*/ 1226849 h 3482342"/>
              <a:gd name="connsiteX31" fmla="*/ 10960443 w 12192000"/>
              <a:gd name="connsiteY31" fmla="*/ 1244502 h 3482342"/>
              <a:gd name="connsiteX32" fmla="*/ 10879242 w 12192000"/>
              <a:gd name="connsiteY32" fmla="*/ 1269215 h 3482342"/>
              <a:gd name="connsiteX33" fmla="*/ 10850998 w 12192000"/>
              <a:gd name="connsiteY33" fmla="*/ 1269215 h 3482342"/>
              <a:gd name="connsiteX34" fmla="*/ 10815658 w 12192000"/>
              <a:gd name="connsiteY34" fmla="*/ 1287849 h 3482342"/>
              <a:gd name="connsiteX35" fmla="*/ 10723900 w 12192000"/>
              <a:gd name="connsiteY35" fmla="*/ 1318642 h 3482342"/>
              <a:gd name="connsiteX36" fmla="*/ 10699186 w 12192000"/>
              <a:gd name="connsiteY36" fmla="*/ 1322173 h 3482342"/>
              <a:gd name="connsiteX37" fmla="*/ 10676375 w 12192000"/>
              <a:gd name="connsiteY37" fmla="*/ 1342640 h 3482342"/>
              <a:gd name="connsiteX38" fmla="*/ 10636304 w 12192000"/>
              <a:gd name="connsiteY38" fmla="*/ 1342641 h 3482342"/>
              <a:gd name="connsiteX39" fmla="*/ 10603863 w 12192000"/>
              <a:gd name="connsiteY39" fmla="*/ 1346886 h 3482342"/>
              <a:gd name="connsiteX40" fmla="*/ 10573203 w 12192000"/>
              <a:gd name="connsiteY40" fmla="*/ 1351996 h 3482342"/>
              <a:gd name="connsiteX41" fmla="*/ 10547375 w 12192000"/>
              <a:gd name="connsiteY41" fmla="*/ 1375130 h 3482342"/>
              <a:gd name="connsiteX42" fmla="*/ 10513263 w 12192000"/>
              <a:gd name="connsiteY42" fmla="*/ 1371939 h 3482342"/>
              <a:gd name="connsiteX43" fmla="*/ 10487356 w 12192000"/>
              <a:gd name="connsiteY43" fmla="*/ 1385722 h 3482342"/>
              <a:gd name="connsiteX44" fmla="*/ 10464012 w 12192000"/>
              <a:gd name="connsiteY44" fmla="*/ 1391778 h 3482342"/>
              <a:gd name="connsiteX45" fmla="*/ 10439694 w 12192000"/>
              <a:gd name="connsiteY45" fmla="*/ 1406905 h 3482342"/>
              <a:gd name="connsiteX46" fmla="*/ 10405409 w 12192000"/>
              <a:gd name="connsiteY46" fmla="*/ 1422789 h 3482342"/>
              <a:gd name="connsiteX47" fmla="*/ 10370530 w 12192000"/>
              <a:gd name="connsiteY47" fmla="*/ 1441596 h 3482342"/>
              <a:gd name="connsiteX48" fmla="*/ 10300239 w 12192000"/>
              <a:gd name="connsiteY48" fmla="*/ 1456332 h 3482342"/>
              <a:gd name="connsiteX49" fmla="*/ 10264922 w 12192000"/>
              <a:gd name="connsiteY49" fmla="*/ 1472107 h 3482342"/>
              <a:gd name="connsiteX50" fmla="*/ 10229629 w 12192000"/>
              <a:gd name="connsiteY50" fmla="*/ 1470454 h 3482342"/>
              <a:gd name="connsiteX51" fmla="*/ 10201385 w 12192000"/>
              <a:gd name="connsiteY51" fmla="*/ 1477515 h 3482342"/>
              <a:gd name="connsiteX52" fmla="*/ 10151958 w 12192000"/>
              <a:gd name="connsiteY52" fmla="*/ 1477515 h 3482342"/>
              <a:gd name="connsiteX53" fmla="*/ 10120184 w 12192000"/>
              <a:gd name="connsiteY53" fmla="*/ 1466924 h 3482342"/>
              <a:gd name="connsiteX54" fmla="*/ 10081348 w 12192000"/>
              <a:gd name="connsiteY54" fmla="*/ 1481046 h 3482342"/>
              <a:gd name="connsiteX55" fmla="*/ 10058690 w 12192000"/>
              <a:gd name="connsiteY55" fmla="*/ 1474888 h 3482342"/>
              <a:gd name="connsiteX56" fmla="*/ 10004424 w 12192000"/>
              <a:gd name="connsiteY56" fmla="*/ 1489801 h 3482342"/>
              <a:gd name="connsiteX57" fmla="*/ 9999951 w 12192000"/>
              <a:gd name="connsiteY57" fmla="*/ 1499127 h 3482342"/>
              <a:gd name="connsiteX58" fmla="*/ 9845462 w 12192000"/>
              <a:gd name="connsiteY58" fmla="*/ 1548192 h 3482342"/>
              <a:gd name="connsiteX59" fmla="*/ 9736156 w 12192000"/>
              <a:gd name="connsiteY59" fmla="*/ 1581928 h 3482342"/>
              <a:gd name="connsiteX60" fmla="*/ 9693355 w 12192000"/>
              <a:gd name="connsiteY60" fmla="*/ 1602632 h 3482342"/>
              <a:gd name="connsiteX61" fmla="*/ 9664242 w 12192000"/>
              <a:gd name="connsiteY61" fmla="*/ 1622075 h 3482342"/>
              <a:gd name="connsiteX62" fmla="*/ 9579195 w 12192000"/>
              <a:gd name="connsiteY62" fmla="*/ 1648017 h 3482342"/>
              <a:gd name="connsiteX63" fmla="*/ 9433652 w 12192000"/>
              <a:gd name="connsiteY63" fmla="*/ 1681174 h 3482342"/>
              <a:gd name="connsiteX64" fmla="*/ 9403775 w 12192000"/>
              <a:gd name="connsiteY64" fmla="*/ 1690403 h 3482342"/>
              <a:gd name="connsiteX65" fmla="*/ 9382503 w 12192000"/>
              <a:gd name="connsiteY65" fmla="*/ 1706957 h 3482342"/>
              <a:gd name="connsiteX66" fmla="*/ 9381410 w 12192000"/>
              <a:gd name="connsiteY66" fmla="*/ 1718312 h 3482342"/>
              <a:gd name="connsiteX67" fmla="*/ 9365685 w 12192000"/>
              <a:gd name="connsiteY67" fmla="*/ 1724772 h 3482342"/>
              <a:gd name="connsiteX68" fmla="*/ 9278020 w 12192000"/>
              <a:gd name="connsiteY68" fmla="*/ 1741161 h 3482342"/>
              <a:gd name="connsiteX69" fmla="*/ 9217145 w 12192000"/>
              <a:gd name="connsiteY69" fmla="*/ 1771195 h 3482342"/>
              <a:gd name="connsiteX70" fmla="*/ 8955875 w 12192000"/>
              <a:gd name="connsiteY70" fmla="*/ 1796806 h 3482342"/>
              <a:gd name="connsiteX71" fmla="*/ 8648415 w 12192000"/>
              <a:gd name="connsiteY71" fmla="*/ 1878623 h 3482342"/>
              <a:gd name="connsiteX72" fmla="*/ 8538519 w 12192000"/>
              <a:gd name="connsiteY72" fmla="*/ 1894114 h 3482342"/>
              <a:gd name="connsiteX73" fmla="*/ 8506541 w 12192000"/>
              <a:gd name="connsiteY73" fmla="*/ 1905955 h 3482342"/>
              <a:gd name="connsiteX74" fmla="*/ 8236214 w 12192000"/>
              <a:gd name="connsiteY74" fmla="*/ 1909725 h 3482342"/>
              <a:gd name="connsiteX75" fmla="*/ 8132104 w 12192000"/>
              <a:gd name="connsiteY75" fmla="*/ 1895727 h 3482342"/>
              <a:gd name="connsiteX76" fmla="*/ 7918078 w 12192000"/>
              <a:gd name="connsiteY76" fmla="*/ 1862668 h 3482342"/>
              <a:gd name="connsiteX77" fmla="*/ 7817899 w 12192000"/>
              <a:gd name="connsiteY77" fmla="*/ 1862176 h 3482342"/>
              <a:gd name="connsiteX78" fmla="*/ 7768994 w 12192000"/>
              <a:gd name="connsiteY78" fmla="*/ 1855721 h 3482342"/>
              <a:gd name="connsiteX79" fmla="*/ 7618027 w 12192000"/>
              <a:gd name="connsiteY79" fmla="*/ 1830959 h 3482342"/>
              <a:gd name="connsiteX80" fmla="*/ 7449425 w 12192000"/>
              <a:gd name="connsiteY80" fmla="*/ 1810910 h 3482342"/>
              <a:gd name="connsiteX81" fmla="*/ 7342915 w 12192000"/>
              <a:gd name="connsiteY81" fmla="*/ 1819827 h 3482342"/>
              <a:gd name="connsiteX82" fmla="*/ 7255191 w 12192000"/>
              <a:gd name="connsiteY82" fmla="*/ 1834354 h 3482342"/>
              <a:gd name="connsiteX83" fmla="*/ 7131205 w 12192000"/>
              <a:gd name="connsiteY83" fmla="*/ 1845557 h 3482342"/>
              <a:gd name="connsiteX84" fmla="*/ 6941837 w 12192000"/>
              <a:gd name="connsiteY84" fmla="*/ 1840640 h 3482342"/>
              <a:gd name="connsiteX85" fmla="*/ 6837145 w 12192000"/>
              <a:gd name="connsiteY85" fmla="*/ 1870724 h 3482342"/>
              <a:gd name="connsiteX86" fmla="*/ 6753991 w 12192000"/>
              <a:gd name="connsiteY86" fmla="*/ 1860969 h 3482342"/>
              <a:gd name="connsiteX87" fmla="*/ 6727754 w 12192000"/>
              <a:gd name="connsiteY87" fmla="*/ 1882372 h 3482342"/>
              <a:gd name="connsiteX88" fmla="*/ 6723371 w 12192000"/>
              <a:gd name="connsiteY88" fmla="*/ 1886494 h 3482342"/>
              <a:gd name="connsiteX89" fmla="*/ 6702779 w 12192000"/>
              <a:gd name="connsiteY89" fmla="*/ 1893601 h 3482342"/>
              <a:gd name="connsiteX90" fmla="*/ 6686657 w 12192000"/>
              <a:gd name="connsiteY90" fmla="*/ 1907344 h 3482342"/>
              <a:gd name="connsiteX91" fmla="*/ 6651330 w 12192000"/>
              <a:gd name="connsiteY91" fmla="*/ 1922921 h 3482342"/>
              <a:gd name="connsiteX92" fmla="*/ 6622958 w 12192000"/>
              <a:gd name="connsiteY92" fmla="*/ 1936255 h 3482342"/>
              <a:gd name="connsiteX93" fmla="*/ 6522602 w 12192000"/>
              <a:gd name="connsiteY93" fmla="*/ 1954133 h 3482342"/>
              <a:gd name="connsiteX94" fmla="*/ 6444344 w 12192000"/>
              <a:gd name="connsiteY94" fmla="*/ 1969663 h 3482342"/>
              <a:gd name="connsiteX95" fmla="*/ 6409626 w 12192000"/>
              <a:gd name="connsiteY95" fmla="*/ 1978846 h 3482342"/>
              <a:gd name="connsiteX96" fmla="*/ 6333446 w 12192000"/>
              <a:gd name="connsiteY96" fmla="*/ 1997163 h 3482342"/>
              <a:gd name="connsiteX97" fmla="*/ 6294933 w 12192000"/>
              <a:gd name="connsiteY97" fmla="*/ 2019412 h 3482342"/>
              <a:gd name="connsiteX98" fmla="*/ 6238719 w 12192000"/>
              <a:gd name="connsiteY98" fmla="*/ 2042547 h 3482342"/>
              <a:gd name="connsiteX99" fmla="*/ 6187205 w 12192000"/>
              <a:gd name="connsiteY99" fmla="*/ 2060048 h 3482342"/>
              <a:gd name="connsiteX100" fmla="*/ 6138780 w 12192000"/>
              <a:gd name="connsiteY100" fmla="*/ 2081918 h 3482342"/>
              <a:gd name="connsiteX101" fmla="*/ 6120125 w 12192000"/>
              <a:gd name="connsiteY101" fmla="*/ 2109475 h 3482342"/>
              <a:gd name="connsiteX102" fmla="*/ 6056576 w 12192000"/>
              <a:gd name="connsiteY102" fmla="*/ 2120066 h 3482342"/>
              <a:gd name="connsiteX103" fmla="*/ 5993794 w 12192000"/>
              <a:gd name="connsiteY103" fmla="*/ 2122569 h 3482342"/>
              <a:gd name="connsiteX104" fmla="*/ 5943601 w 12192000"/>
              <a:gd name="connsiteY104" fmla="*/ 2137719 h 3482342"/>
              <a:gd name="connsiteX105" fmla="*/ 5898141 w 12192000"/>
              <a:gd name="connsiteY105" fmla="*/ 2144806 h 3482342"/>
              <a:gd name="connsiteX106" fmla="*/ 5855337 w 12192000"/>
              <a:gd name="connsiteY106" fmla="*/ 2137719 h 3482342"/>
              <a:gd name="connsiteX107" fmla="*/ 5817682 w 12192000"/>
              <a:gd name="connsiteY107" fmla="*/ 2157358 h 3482342"/>
              <a:gd name="connsiteX108" fmla="*/ 5735300 w 12192000"/>
              <a:gd name="connsiteY108" fmla="*/ 2158902 h 3482342"/>
              <a:gd name="connsiteX109" fmla="*/ 5591469 w 12192000"/>
              <a:gd name="connsiteY109" fmla="*/ 2178389 h 3482342"/>
              <a:gd name="connsiteX110" fmla="*/ 5505818 w 12192000"/>
              <a:gd name="connsiteY110" fmla="*/ 2194207 h 3482342"/>
              <a:gd name="connsiteX111" fmla="*/ 5477574 w 12192000"/>
              <a:gd name="connsiteY111" fmla="*/ 2190677 h 3482342"/>
              <a:gd name="connsiteX112" fmla="*/ 5414282 w 12192000"/>
              <a:gd name="connsiteY112" fmla="*/ 2183070 h 3482342"/>
              <a:gd name="connsiteX113" fmla="*/ 5368369 w 12192000"/>
              <a:gd name="connsiteY113" fmla="*/ 2204272 h 3482342"/>
              <a:gd name="connsiteX114" fmla="*/ 5336354 w 12192000"/>
              <a:gd name="connsiteY114" fmla="*/ 2218920 h 3482342"/>
              <a:gd name="connsiteX115" fmla="*/ 5291263 w 12192000"/>
              <a:gd name="connsiteY115" fmla="*/ 2239182 h 3482342"/>
              <a:gd name="connsiteX116" fmla="*/ 5255152 w 12192000"/>
              <a:gd name="connsiteY116" fmla="*/ 2247164 h 3482342"/>
              <a:gd name="connsiteX117" fmla="*/ 5233796 w 12192000"/>
              <a:gd name="connsiteY117" fmla="*/ 2268260 h 3482342"/>
              <a:gd name="connsiteX118" fmla="*/ 5212786 w 12192000"/>
              <a:gd name="connsiteY118" fmla="*/ 2275408 h 3482342"/>
              <a:gd name="connsiteX119" fmla="*/ 5159401 w 12192000"/>
              <a:gd name="connsiteY119" fmla="*/ 2284343 h 3482342"/>
              <a:gd name="connsiteX120" fmla="*/ 5123830 w 12192000"/>
              <a:gd name="connsiteY120" fmla="*/ 2307070 h 3482342"/>
              <a:gd name="connsiteX121" fmla="*/ 5065426 w 12192000"/>
              <a:gd name="connsiteY121" fmla="*/ 2324076 h 3482342"/>
              <a:gd name="connsiteX122" fmla="*/ 4975908 w 12192000"/>
              <a:gd name="connsiteY122" fmla="*/ 2364128 h 3482342"/>
              <a:gd name="connsiteX123" fmla="*/ 4913723 w 12192000"/>
              <a:gd name="connsiteY123" fmla="*/ 2385265 h 3482342"/>
              <a:gd name="connsiteX124" fmla="*/ 4746485 w 12192000"/>
              <a:gd name="connsiteY124" fmla="*/ 2451769 h 3482342"/>
              <a:gd name="connsiteX125" fmla="*/ 4681588 w 12192000"/>
              <a:gd name="connsiteY125" fmla="*/ 2467494 h 3482342"/>
              <a:gd name="connsiteX126" fmla="*/ 1783655 w 12192000"/>
              <a:gd name="connsiteY126" fmla="*/ 3163860 h 3482342"/>
              <a:gd name="connsiteX127" fmla="*/ 1325955 w 12192000"/>
              <a:gd name="connsiteY127" fmla="*/ 3176692 h 3482342"/>
              <a:gd name="connsiteX128" fmla="*/ 1190384 w 12192000"/>
              <a:gd name="connsiteY128" fmla="*/ 3203504 h 3482342"/>
              <a:gd name="connsiteX129" fmla="*/ 1094537 w 12192000"/>
              <a:gd name="connsiteY129" fmla="*/ 3229469 h 3482342"/>
              <a:gd name="connsiteX130" fmla="*/ 779276 w 12192000"/>
              <a:gd name="connsiteY130" fmla="*/ 3327290 h 3482342"/>
              <a:gd name="connsiteX131" fmla="*/ 600378 w 12192000"/>
              <a:gd name="connsiteY131" fmla="*/ 3335250 h 3482342"/>
              <a:gd name="connsiteX132" fmla="*/ 493457 w 12192000"/>
              <a:gd name="connsiteY132" fmla="*/ 3365044 h 3482342"/>
              <a:gd name="connsiteX133" fmla="*/ 349402 w 12192000"/>
              <a:gd name="connsiteY133" fmla="*/ 3380897 h 3482342"/>
              <a:gd name="connsiteX134" fmla="*/ 225952 w 12192000"/>
              <a:gd name="connsiteY134" fmla="*/ 3426352 h 3482342"/>
              <a:gd name="connsiteX135" fmla="*/ 192183 w 12192000"/>
              <a:gd name="connsiteY135" fmla="*/ 3460075 h 3482342"/>
              <a:gd name="connsiteX136" fmla="*/ 88263 w 12192000"/>
              <a:gd name="connsiteY136" fmla="*/ 3479310 h 3482342"/>
              <a:gd name="connsiteX137" fmla="*/ 46713 w 12192000"/>
              <a:gd name="connsiteY137" fmla="*/ 3462986 h 3482342"/>
              <a:gd name="connsiteX138" fmla="*/ 2765 w 12192000"/>
              <a:gd name="connsiteY138" fmla="*/ 3480770 h 3482342"/>
              <a:gd name="connsiteX139" fmla="*/ 0 w 12192000"/>
              <a:gd name="connsiteY139" fmla="*/ 3482342 h 3482342"/>
              <a:gd name="connsiteX140" fmla="*/ 0 w 12192000"/>
              <a:gd name="connsiteY140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40158 w 12192000"/>
              <a:gd name="connsiteY5" fmla="*/ 651378 h 3482342"/>
              <a:gd name="connsiteX6" fmla="*/ 11923051 w 12192000"/>
              <a:gd name="connsiteY6" fmla="*/ 656045 h 3482342"/>
              <a:gd name="connsiteX7" fmla="*/ 11832939 w 12192000"/>
              <a:gd name="connsiteY7" fmla="*/ 674181 h 3482342"/>
              <a:gd name="connsiteX8" fmla="*/ 11767770 w 12192000"/>
              <a:gd name="connsiteY8" fmla="*/ 683807 h 3482342"/>
              <a:gd name="connsiteX9" fmla="*/ 11728279 w 12192000"/>
              <a:gd name="connsiteY9" fmla="*/ 700816 h 3482342"/>
              <a:gd name="connsiteX10" fmla="*/ 11722533 w 12192000"/>
              <a:gd name="connsiteY10" fmla="*/ 703421 h 3482342"/>
              <a:gd name="connsiteX11" fmla="*/ 11720002 w 12192000"/>
              <a:gd name="connsiteY11" fmla="*/ 710566 h 3482342"/>
              <a:gd name="connsiteX12" fmla="*/ 11707351 w 12192000"/>
              <a:gd name="connsiteY12" fmla="*/ 710310 h 3482342"/>
              <a:gd name="connsiteX13" fmla="*/ 11700369 w 12192000"/>
              <a:gd name="connsiteY13" fmla="*/ 713480 h 3482342"/>
              <a:gd name="connsiteX14" fmla="*/ 11691126 w 12192000"/>
              <a:gd name="connsiteY14" fmla="*/ 726131 h 3482342"/>
              <a:gd name="connsiteX15" fmla="*/ 11657717 w 12192000"/>
              <a:gd name="connsiteY15" fmla="*/ 746701 h 3482342"/>
              <a:gd name="connsiteX16" fmla="*/ 11656818 w 12192000"/>
              <a:gd name="connsiteY16" fmla="*/ 769062 h 3482342"/>
              <a:gd name="connsiteX17" fmla="*/ 11601229 w 12192000"/>
              <a:gd name="connsiteY17" fmla="*/ 785537 h 3482342"/>
              <a:gd name="connsiteX18" fmla="*/ 11501920 w 12192000"/>
              <a:gd name="connsiteY18" fmla="*/ 813109 h 3482342"/>
              <a:gd name="connsiteX19" fmla="*/ 11405286 w 12192000"/>
              <a:gd name="connsiteY19" fmla="*/ 849086 h 3482342"/>
              <a:gd name="connsiteX20" fmla="*/ 11338523 w 12192000"/>
              <a:gd name="connsiteY20" fmla="*/ 852810 h 3482342"/>
              <a:gd name="connsiteX21" fmla="*/ 11334676 w 12192000"/>
              <a:gd name="connsiteY21" fmla="*/ 859677 h 3482342"/>
              <a:gd name="connsiteX22" fmla="*/ 11217448 w 12192000"/>
              <a:gd name="connsiteY22" fmla="*/ 980136 h 3482342"/>
              <a:gd name="connsiteX23" fmla="*/ 11196987 w 12192000"/>
              <a:gd name="connsiteY23" fmla="*/ 1000897 h 3482342"/>
              <a:gd name="connsiteX24" fmla="*/ 11193568 w 12192000"/>
              <a:gd name="connsiteY24" fmla="*/ 1039464 h 3482342"/>
              <a:gd name="connsiteX25" fmla="*/ 11175804 w 12192000"/>
              <a:gd name="connsiteY25" fmla="*/ 1067977 h 3482342"/>
              <a:gd name="connsiteX26" fmla="*/ 11133438 w 12192000"/>
              <a:gd name="connsiteY26" fmla="*/ 1106812 h 3482342"/>
              <a:gd name="connsiteX27" fmla="*/ 11120819 w 12192000"/>
              <a:gd name="connsiteY27" fmla="*/ 1126133 h 3482342"/>
              <a:gd name="connsiteX28" fmla="*/ 11071654 w 12192000"/>
              <a:gd name="connsiteY28" fmla="*/ 1177422 h 3482342"/>
              <a:gd name="connsiteX29" fmla="*/ 11028687 w 12192000"/>
              <a:gd name="connsiteY29" fmla="*/ 1199018 h 3482342"/>
              <a:gd name="connsiteX30" fmla="*/ 10974565 w 12192000"/>
              <a:gd name="connsiteY30" fmla="*/ 1226849 h 3482342"/>
              <a:gd name="connsiteX31" fmla="*/ 10960443 w 12192000"/>
              <a:gd name="connsiteY31" fmla="*/ 1244502 h 3482342"/>
              <a:gd name="connsiteX32" fmla="*/ 10879242 w 12192000"/>
              <a:gd name="connsiteY32" fmla="*/ 1269215 h 3482342"/>
              <a:gd name="connsiteX33" fmla="*/ 10850998 w 12192000"/>
              <a:gd name="connsiteY33" fmla="*/ 1269215 h 3482342"/>
              <a:gd name="connsiteX34" fmla="*/ 10815658 w 12192000"/>
              <a:gd name="connsiteY34" fmla="*/ 1287849 h 3482342"/>
              <a:gd name="connsiteX35" fmla="*/ 10723900 w 12192000"/>
              <a:gd name="connsiteY35" fmla="*/ 1318642 h 3482342"/>
              <a:gd name="connsiteX36" fmla="*/ 10699186 w 12192000"/>
              <a:gd name="connsiteY36" fmla="*/ 1322173 h 3482342"/>
              <a:gd name="connsiteX37" fmla="*/ 10676375 w 12192000"/>
              <a:gd name="connsiteY37" fmla="*/ 1342640 h 3482342"/>
              <a:gd name="connsiteX38" fmla="*/ 10636304 w 12192000"/>
              <a:gd name="connsiteY38" fmla="*/ 1342641 h 3482342"/>
              <a:gd name="connsiteX39" fmla="*/ 10603863 w 12192000"/>
              <a:gd name="connsiteY39" fmla="*/ 1346886 h 3482342"/>
              <a:gd name="connsiteX40" fmla="*/ 10573203 w 12192000"/>
              <a:gd name="connsiteY40" fmla="*/ 1351996 h 3482342"/>
              <a:gd name="connsiteX41" fmla="*/ 10547375 w 12192000"/>
              <a:gd name="connsiteY41" fmla="*/ 1375130 h 3482342"/>
              <a:gd name="connsiteX42" fmla="*/ 10513263 w 12192000"/>
              <a:gd name="connsiteY42" fmla="*/ 1371939 h 3482342"/>
              <a:gd name="connsiteX43" fmla="*/ 10487356 w 12192000"/>
              <a:gd name="connsiteY43" fmla="*/ 1385722 h 3482342"/>
              <a:gd name="connsiteX44" fmla="*/ 10464012 w 12192000"/>
              <a:gd name="connsiteY44" fmla="*/ 1391778 h 3482342"/>
              <a:gd name="connsiteX45" fmla="*/ 10439694 w 12192000"/>
              <a:gd name="connsiteY45" fmla="*/ 1406905 h 3482342"/>
              <a:gd name="connsiteX46" fmla="*/ 10405409 w 12192000"/>
              <a:gd name="connsiteY46" fmla="*/ 1422789 h 3482342"/>
              <a:gd name="connsiteX47" fmla="*/ 10370530 w 12192000"/>
              <a:gd name="connsiteY47" fmla="*/ 1441596 h 3482342"/>
              <a:gd name="connsiteX48" fmla="*/ 10300239 w 12192000"/>
              <a:gd name="connsiteY48" fmla="*/ 1456332 h 3482342"/>
              <a:gd name="connsiteX49" fmla="*/ 10264922 w 12192000"/>
              <a:gd name="connsiteY49" fmla="*/ 1472107 h 3482342"/>
              <a:gd name="connsiteX50" fmla="*/ 10229629 w 12192000"/>
              <a:gd name="connsiteY50" fmla="*/ 1470454 h 3482342"/>
              <a:gd name="connsiteX51" fmla="*/ 10201385 w 12192000"/>
              <a:gd name="connsiteY51" fmla="*/ 1477515 h 3482342"/>
              <a:gd name="connsiteX52" fmla="*/ 10151958 w 12192000"/>
              <a:gd name="connsiteY52" fmla="*/ 1477515 h 3482342"/>
              <a:gd name="connsiteX53" fmla="*/ 10120184 w 12192000"/>
              <a:gd name="connsiteY53" fmla="*/ 1466924 h 3482342"/>
              <a:gd name="connsiteX54" fmla="*/ 10081348 w 12192000"/>
              <a:gd name="connsiteY54" fmla="*/ 1481046 h 3482342"/>
              <a:gd name="connsiteX55" fmla="*/ 10058690 w 12192000"/>
              <a:gd name="connsiteY55" fmla="*/ 1474888 h 3482342"/>
              <a:gd name="connsiteX56" fmla="*/ 10004424 w 12192000"/>
              <a:gd name="connsiteY56" fmla="*/ 1489801 h 3482342"/>
              <a:gd name="connsiteX57" fmla="*/ 9999951 w 12192000"/>
              <a:gd name="connsiteY57" fmla="*/ 1499127 h 3482342"/>
              <a:gd name="connsiteX58" fmla="*/ 9845462 w 12192000"/>
              <a:gd name="connsiteY58" fmla="*/ 1548192 h 3482342"/>
              <a:gd name="connsiteX59" fmla="*/ 9736156 w 12192000"/>
              <a:gd name="connsiteY59" fmla="*/ 1581928 h 3482342"/>
              <a:gd name="connsiteX60" fmla="*/ 9693355 w 12192000"/>
              <a:gd name="connsiteY60" fmla="*/ 1602632 h 3482342"/>
              <a:gd name="connsiteX61" fmla="*/ 9664242 w 12192000"/>
              <a:gd name="connsiteY61" fmla="*/ 1622075 h 3482342"/>
              <a:gd name="connsiteX62" fmla="*/ 9579195 w 12192000"/>
              <a:gd name="connsiteY62" fmla="*/ 1648017 h 3482342"/>
              <a:gd name="connsiteX63" fmla="*/ 9433652 w 12192000"/>
              <a:gd name="connsiteY63" fmla="*/ 1681174 h 3482342"/>
              <a:gd name="connsiteX64" fmla="*/ 9403775 w 12192000"/>
              <a:gd name="connsiteY64" fmla="*/ 1690403 h 3482342"/>
              <a:gd name="connsiteX65" fmla="*/ 9382503 w 12192000"/>
              <a:gd name="connsiteY65" fmla="*/ 1706957 h 3482342"/>
              <a:gd name="connsiteX66" fmla="*/ 9381410 w 12192000"/>
              <a:gd name="connsiteY66" fmla="*/ 1718312 h 3482342"/>
              <a:gd name="connsiteX67" fmla="*/ 9365685 w 12192000"/>
              <a:gd name="connsiteY67" fmla="*/ 1724772 h 3482342"/>
              <a:gd name="connsiteX68" fmla="*/ 9278020 w 12192000"/>
              <a:gd name="connsiteY68" fmla="*/ 1741161 h 3482342"/>
              <a:gd name="connsiteX69" fmla="*/ 9217145 w 12192000"/>
              <a:gd name="connsiteY69" fmla="*/ 1771195 h 3482342"/>
              <a:gd name="connsiteX70" fmla="*/ 8955875 w 12192000"/>
              <a:gd name="connsiteY70" fmla="*/ 1796806 h 3482342"/>
              <a:gd name="connsiteX71" fmla="*/ 8648415 w 12192000"/>
              <a:gd name="connsiteY71" fmla="*/ 1878623 h 3482342"/>
              <a:gd name="connsiteX72" fmla="*/ 8538519 w 12192000"/>
              <a:gd name="connsiteY72" fmla="*/ 1894114 h 3482342"/>
              <a:gd name="connsiteX73" fmla="*/ 8506541 w 12192000"/>
              <a:gd name="connsiteY73" fmla="*/ 1905955 h 3482342"/>
              <a:gd name="connsiteX74" fmla="*/ 8236214 w 12192000"/>
              <a:gd name="connsiteY74" fmla="*/ 1909725 h 3482342"/>
              <a:gd name="connsiteX75" fmla="*/ 8132104 w 12192000"/>
              <a:gd name="connsiteY75" fmla="*/ 1895727 h 3482342"/>
              <a:gd name="connsiteX76" fmla="*/ 7918078 w 12192000"/>
              <a:gd name="connsiteY76" fmla="*/ 1862668 h 3482342"/>
              <a:gd name="connsiteX77" fmla="*/ 7817899 w 12192000"/>
              <a:gd name="connsiteY77" fmla="*/ 1862176 h 3482342"/>
              <a:gd name="connsiteX78" fmla="*/ 7768994 w 12192000"/>
              <a:gd name="connsiteY78" fmla="*/ 1855721 h 3482342"/>
              <a:gd name="connsiteX79" fmla="*/ 7618027 w 12192000"/>
              <a:gd name="connsiteY79" fmla="*/ 1830959 h 3482342"/>
              <a:gd name="connsiteX80" fmla="*/ 7449425 w 12192000"/>
              <a:gd name="connsiteY80" fmla="*/ 1810910 h 3482342"/>
              <a:gd name="connsiteX81" fmla="*/ 7342915 w 12192000"/>
              <a:gd name="connsiteY81" fmla="*/ 1819827 h 3482342"/>
              <a:gd name="connsiteX82" fmla="*/ 7255191 w 12192000"/>
              <a:gd name="connsiteY82" fmla="*/ 1834354 h 3482342"/>
              <a:gd name="connsiteX83" fmla="*/ 7131205 w 12192000"/>
              <a:gd name="connsiteY83" fmla="*/ 1845557 h 3482342"/>
              <a:gd name="connsiteX84" fmla="*/ 6941837 w 12192000"/>
              <a:gd name="connsiteY84" fmla="*/ 1840640 h 3482342"/>
              <a:gd name="connsiteX85" fmla="*/ 6837145 w 12192000"/>
              <a:gd name="connsiteY85" fmla="*/ 1870724 h 3482342"/>
              <a:gd name="connsiteX86" fmla="*/ 6753991 w 12192000"/>
              <a:gd name="connsiteY86" fmla="*/ 1860969 h 3482342"/>
              <a:gd name="connsiteX87" fmla="*/ 6727754 w 12192000"/>
              <a:gd name="connsiteY87" fmla="*/ 1882372 h 3482342"/>
              <a:gd name="connsiteX88" fmla="*/ 6723371 w 12192000"/>
              <a:gd name="connsiteY88" fmla="*/ 1886494 h 3482342"/>
              <a:gd name="connsiteX89" fmla="*/ 6702779 w 12192000"/>
              <a:gd name="connsiteY89" fmla="*/ 1893601 h 3482342"/>
              <a:gd name="connsiteX90" fmla="*/ 6686657 w 12192000"/>
              <a:gd name="connsiteY90" fmla="*/ 1907344 h 3482342"/>
              <a:gd name="connsiteX91" fmla="*/ 6651330 w 12192000"/>
              <a:gd name="connsiteY91" fmla="*/ 1922921 h 3482342"/>
              <a:gd name="connsiteX92" fmla="*/ 6622958 w 12192000"/>
              <a:gd name="connsiteY92" fmla="*/ 1936255 h 3482342"/>
              <a:gd name="connsiteX93" fmla="*/ 6522602 w 12192000"/>
              <a:gd name="connsiteY93" fmla="*/ 1954133 h 3482342"/>
              <a:gd name="connsiteX94" fmla="*/ 6444344 w 12192000"/>
              <a:gd name="connsiteY94" fmla="*/ 1969663 h 3482342"/>
              <a:gd name="connsiteX95" fmla="*/ 6409626 w 12192000"/>
              <a:gd name="connsiteY95" fmla="*/ 1978846 h 3482342"/>
              <a:gd name="connsiteX96" fmla="*/ 6333446 w 12192000"/>
              <a:gd name="connsiteY96" fmla="*/ 1997163 h 3482342"/>
              <a:gd name="connsiteX97" fmla="*/ 6294933 w 12192000"/>
              <a:gd name="connsiteY97" fmla="*/ 2019412 h 3482342"/>
              <a:gd name="connsiteX98" fmla="*/ 6238719 w 12192000"/>
              <a:gd name="connsiteY98" fmla="*/ 2042547 h 3482342"/>
              <a:gd name="connsiteX99" fmla="*/ 6187205 w 12192000"/>
              <a:gd name="connsiteY99" fmla="*/ 2060048 h 3482342"/>
              <a:gd name="connsiteX100" fmla="*/ 6138780 w 12192000"/>
              <a:gd name="connsiteY100" fmla="*/ 2081918 h 3482342"/>
              <a:gd name="connsiteX101" fmla="*/ 6120125 w 12192000"/>
              <a:gd name="connsiteY101" fmla="*/ 2109475 h 3482342"/>
              <a:gd name="connsiteX102" fmla="*/ 6056576 w 12192000"/>
              <a:gd name="connsiteY102" fmla="*/ 2120066 h 3482342"/>
              <a:gd name="connsiteX103" fmla="*/ 5993794 w 12192000"/>
              <a:gd name="connsiteY103" fmla="*/ 2122569 h 3482342"/>
              <a:gd name="connsiteX104" fmla="*/ 5943601 w 12192000"/>
              <a:gd name="connsiteY104" fmla="*/ 2137719 h 3482342"/>
              <a:gd name="connsiteX105" fmla="*/ 5898141 w 12192000"/>
              <a:gd name="connsiteY105" fmla="*/ 2144806 h 3482342"/>
              <a:gd name="connsiteX106" fmla="*/ 5855337 w 12192000"/>
              <a:gd name="connsiteY106" fmla="*/ 2137719 h 3482342"/>
              <a:gd name="connsiteX107" fmla="*/ 5817682 w 12192000"/>
              <a:gd name="connsiteY107" fmla="*/ 2157358 h 3482342"/>
              <a:gd name="connsiteX108" fmla="*/ 5735300 w 12192000"/>
              <a:gd name="connsiteY108" fmla="*/ 2158902 h 3482342"/>
              <a:gd name="connsiteX109" fmla="*/ 5591469 w 12192000"/>
              <a:gd name="connsiteY109" fmla="*/ 2178389 h 3482342"/>
              <a:gd name="connsiteX110" fmla="*/ 5505818 w 12192000"/>
              <a:gd name="connsiteY110" fmla="*/ 2194207 h 3482342"/>
              <a:gd name="connsiteX111" fmla="*/ 5477574 w 12192000"/>
              <a:gd name="connsiteY111" fmla="*/ 2190677 h 3482342"/>
              <a:gd name="connsiteX112" fmla="*/ 5414282 w 12192000"/>
              <a:gd name="connsiteY112" fmla="*/ 2183070 h 3482342"/>
              <a:gd name="connsiteX113" fmla="*/ 5368369 w 12192000"/>
              <a:gd name="connsiteY113" fmla="*/ 2204272 h 3482342"/>
              <a:gd name="connsiteX114" fmla="*/ 5336354 w 12192000"/>
              <a:gd name="connsiteY114" fmla="*/ 2218920 h 3482342"/>
              <a:gd name="connsiteX115" fmla="*/ 5291263 w 12192000"/>
              <a:gd name="connsiteY115" fmla="*/ 2239182 h 3482342"/>
              <a:gd name="connsiteX116" fmla="*/ 5255152 w 12192000"/>
              <a:gd name="connsiteY116" fmla="*/ 2247164 h 3482342"/>
              <a:gd name="connsiteX117" fmla="*/ 5233796 w 12192000"/>
              <a:gd name="connsiteY117" fmla="*/ 2268260 h 3482342"/>
              <a:gd name="connsiteX118" fmla="*/ 5212786 w 12192000"/>
              <a:gd name="connsiteY118" fmla="*/ 2275408 h 3482342"/>
              <a:gd name="connsiteX119" fmla="*/ 5159401 w 12192000"/>
              <a:gd name="connsiteY119" fmla="*/ 2284343 h 3482342"/>
              <a:gd name="connsiteX120" fmla="*/ 5123830 w 12192000"/>
              <a:gd name="connsiteY120" fmla="*/ 2307070 h 3482342"/>
              <a:gd name="connsiteX121" fmla="*/ 5065426 w 12192000"/>
              <a:gd name="connsiteY121" fmla="*/ 2324076 h 3482342"/>
              <a:gd name="connsiteX122" fmla="*/ 4975908 w 12192000"/>
              <a:gd name="connsiteY122" fmla="*/ 2364128 h 3482342"/>
              <a:gd name="connsiteX123" fmla="*/ 4913723 w 12192000"/>
              <a:gd name="connsiteY123" fmla="*/ 2385265 h 3482342"/>
              <a:gd name="connsiteX124" fmla="*/ 4746485 w 12192000"/>
              <a:gd name="connsiteY124" fmla="*/ 2451769 h 3482342"/>
              <a:gd name="connsiteX125" fmla="*/ 4681588 w 12192000"/>
              <a:gd name="connsiteY125" fmla="*/ 2467494 h 3482342"/>
              <a:gd name="connsiteX126" fmla="*/ 1783655 w 12192000"/>
              <a:gd name="connsiteY126" fmla="*/ 3163860 h 3482342"/>
              <a:gd name="connsiteX127" fmla="*/ 1325955 w 12192000"/>
              <a:gd name="connsiteY127" fmla="*/ 3176692 h 3482342"/>
              <a:gd name="connsiteX128" fmla="*/ 1190384 w 12192000"/>
              <a:gd name="connsiteY128" fmla="*/ 3203504 h 3482342"/>
              <a:gd name="connsiteX129" fmla="*/ 1094537 w 12192000"/>
              <a:gd name="connsiteY129" fmla="*/ 3229469 h 3482342"/>
              <a:gd name="connsiteX130" fmla="*/ 779276 w 12192000"/>
              <a:gd name="connsiteY130" fmla="*/ 3327290 h 3482342"/>
              <a:gd name="connsiteX131" fmla="*/ 600378 w 12192000"/>
              <a:gd name="connsiteY131" fmla="*/ 3335250 h 3482342"/>
              <a:gd name="connsiteX132" fmla="*/ 493457 w 12192000"/>
              <a:gd name="connsiteY132" fmla="*/ 3365044 h 3482342"/>
              <a:gd name="connsiteX133" fmla="*/ 349402 w 12192000"/>
              <a:gd name="connsiteY133" fmla="*/ 3380897 h 3482342"/>
              <a:gd name="connsiteX134" fmla="*/ 225952 w 12192000"/>
              <a:gd name="connsiteY134" fmla="*/ 3426352 h 3482342"/>
              <a:gd name="connsiteX135" fmla="*/ 171000 w 12192000"/>
              <a:gd name="connsiteY135" fmla="*/ 3438892 h 3482342"/>
              <a:gd name="connsiteX136" fmla="*/ 88263 w 12192000"/>
              <a:gd name="connsiteY136" fmla="*/ 3479310 h 3482342"/>
              <a:gd name="connsiteX137" fmla="*/ 46713 w 12192000"/>
              <a:gd name="connsiteY137" fmla="*/ 3462986 h 3482342"/>
              <a:gd name="connsiteX138" fmla="*/ 2765 w 12192000"/>
              <a:gd name="connsiteY138" fmla="*/ 3480770 h 3482342"/>
              <a:gd name="connsiteX139" fmla="*/ 0 w 12192000"/>
              <a:gd name="connsiteY139" fmla="*/ 3482342 h 3482342"/>
              <a:gd name="connsiteX140" fmla="*/ 0 w 12192000"/>
              <a:gd name="connsiteY140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40158 w 12192000"/>
              <a:gd name="connsiteY5" fmla="*/ 651378 h 3482342"/>
              <a:gd name="connsiteX6" fmla="*/ 11923051 w 12192000"/>
              <a:gd name="connsiteY6" fmla="*/ 656045 h 3482342"/>
              <a:gd name="connsiteX7" fmla="*/ 11832939 w 12192000"/>
              <a:gd name="connsiteY7" fmla="*/ 674181 h 3482342"/>
              <a:gd name="connsiteX8" fmla="*/ 11767770 w 12192000"/>
              <a:gd name="connsiteY8" fmla="*/ 683807 h 3482342"/>
              <a:gd name="connsiteX9" fmla="*/ 11728279 w 12192000"/>
              <a:gd name="connsiteY9" fmla="*/ 700816 h 3482342"/>
              <a:gd name="connsiteX10" fmla="*/ 11722533 w 12192000"/>
              <a:gd name="connsiteY10" fmla="*/ 703421 h 3482342"/>
              <a:gd name="connsiteX11" fmla="*/ 11720002 w 12192000"/>
              <a:gd name="connsiteY11" fmla="*/ 710566 h 3482342"/>
              <a:gd name="connsiteX12" fmla="*/ 11707351 w 12192000"/>
              <a:gd name="connsiteY12" fmla="*/ 710310 h 3482342"/>
              <a:gd name="connsiteX13" fmla="*/ 11700369 w 12192000"/>
              <a:gd name="connsiteY13" fmla="*/ 713480 h 3482342"/>
              <a:gd name="connsiteX14" fmla="*/ 11691126 w 12192000"/>
              <a:gd name="connsiteY14" fmla="*/ 726131 h 3482342"/>
              <a:gd name="connsiteX15" fmla="*/ 11657717 w 12192000"/>
              <a:gd name="connsiteY15" fmla="*/ 746701 h 3482342"/>
              <a:gd name="connsiteX16" fmla="*/ 11656818 w 12192000"/>
              <a:gd name="connsiteY16" fmla="*/ 769062 h 3482342"/>
              <a:gd name="connsiteX17" fmla="*/ 11601229 w 12192000"/>
              <a:gd name="connsiteY17" fmla="*/ 785537 h 3482342"/>
              <a:gd name="connsiteX18" fmla="*/ 11501920 w 12192000"/>
              <a:gd name="connsiteY18" fmla="*/ 813109 h 3482342"/>
              <a:gd name="connsiteX19" fmla="*/ 11405286 w 12192000"/>
              <a:gd name="connsiteY19" fmla="*/ 849086 h 3482342"/>
              <a:gd name="connsiteX20" fmla="*/ 11338523 w 12192000"/>
              <a:gd name="connsiteY20" fmla="*/ 852810 h 3482342"/>
              <a:gd name="connsiteX21" fmla="*/ 11334676 w 12192000"/>
              <a:gd name="connsiteY21" fmla="*/ 859677 h 3482342"/>
              <a:gd name="connsiteX22" fmla="*/ 11217448 w 12192000"/>
              <a:gd name="connsiteY22" fmla="*/ 980136 h 3482342"/>
              <a:gd name="connsiteX23" fmla="*/ 11196987 w 12192000"/>
              <a:gd name="connsiteY23" fmla="*/ 1000897 h 3482342"/>
              <a:gd name="connsiteX24" fmla="*/ 11193568 w 12192000"/>
              <a:gd name="connsiteY24" fmla="*/ 1039464 h 3482342"/>
              <a:gd name="connsiteX25" fmla="*/ 11175804 w 12192000"/>
              <a:gd name="connsiteY25" fmla="*/ 1067977 h 3482342"/>
              <a:gd name="connsiteX26" fmla="*/ 11133438 w 12192000"/>
              <a:gd name="connsiteY26" fmla="*/ 1106812 h 3482342"/>
              <a:gd name="connsiteX27" fmla="*/ 11120819 w 12192000"/>
              <a:gd name="connsiteY27" fmla="*/ 1126133 h 3482342"/>
              <a:gd name="connsiteX28" fmla="*/ 11071654 w 12192000"/>
              <a:gd name="connsiteY28" fmla="*/ 1177422 h 3482342"/>
              <a:gd name="connsiteX29" fmla="*/ 11028687 w 12192000"/>
              <a:gd name="connsiteY29" fmla="*/ 1199018 h 3482342"/>
              <a:gd name="connsiteX30" fmla="*/ 10974565 w 12192000"/>
              <a:gd name="connsiteY30" fmla="*/ 1226849 h 3482342"/>
              <a:gd name="connsiteX31" fmla="*/ 10960443 w 12192000"/>
              <a:gd name="connsiteY31" fmla="*/ 1244502 h 3482342"/>
              <a:gd name="connsiteX32" fmla="*/ 10879242 w 12192000"/>
              <a:gd name="connsiteY32" fmla="*/ 1269215 h 3482342"/>
              <a:gd name="connsiteX33" fmla="*/ 10850998 w 12192000"/>
              <a:gd name="connsiteY33" fmla="*/ 1269215 h 3482342"/>
              <a:gd name="connsiteX34" fmla="*/ 10815658 w 12192000"/>
              <a:gd name="connsiteY34" fmla="*/ 1287849 h 3482342"/>
              <a:gd name="connsiteX35" fmla="*/ 10723900 w 12192000"/>
              <a:gd name="connsiteY35" fmla="*/ 1318642 h 3482342"/>
              <a:gd name="connsiteX36" fmla="*/ 10699186 w 12192000"/>
              <a:gd name="connsiteY36" fmla="*/ 1322173 h 3482342"/>
              <a:gd name="connsiteX37" fmla="*/ 10676375 w 12192000"/>
              <a:gd name="connsiteY37" fmla="*/ 1342640 h 3482342"/>
              <a:gd name="connsiteX38" fmla="*/ 10636304 w 12192000"/>
              <a:gd name="connsiteY38" fmla="*/ 1342641 h 3482342"/>
              <a:gd name="connsiteX39" fmla="*/ 10603863 w 12192000"/>
              <a:gd name="connsiteY39" fmla="*/ 1346886 h 3482342"/>
              <a:gd name="connsiteX40" fmla="*/ 10573203 w 12192000"/>
              <a:gd name="connsiteY40" fmla="*/ 1351996 h 3482342"/>
              <a:gd name="connsiteX41" fmla="*/ 10547375 w 12192000"/>
              <a:gd name="connsiteY41" fmla="*/ 1375130 h 3482342"/>
              <a:gd name="connsiteX42" fmla="*/ 10513263 w 12192000"/>
              <a:gd name="connsiteY42" fmla="*/ 1371939 h 3482342"/>
              <a:gd name="connsiteX43" fmla="*/ 10487356 w 12192000"/>
              <a:gd name="connsiteY43" fmla="*/ 1385722 h 3482342"/>
              <a:gd name="connsiteX44" fmla="*/ 10464012 w 12192000"/>
              <a:gd name="connsiteY44" fmla="*/ 1391778 h 3482342"/>
              <a:gd name="connsiteX45" fmla="*/ 10439694 w 12192000"/>
              <a:gd name="connsiteY45" fmla="*/ 1406905 h 3482342"/>
              <a:gd name="connsiteX46" fmla="*/ 10405409 w 12192000"/>
              <a:gd name="connsiteY46" fmla="*/ 1422789 h 3482342"/>
              <a:gd name="connsiteX47" fmla="*/ 10370530 w 12192000"/>
              <a:gd name="connsiteY47" fmla="*/ 1441596 h 3482342"/>
              <a:gd name="connsiteX48" fmla="*/ 10300239 w 12192000"/>
              <a:gd name="connsiteY48" fmla="*/ 1456332 h 3482342"/>
              <a:gd name="connsiteX49" fmla="*/ 10264922 w 12192000"/>
              <a:gd name="connsiteY49" fmla="*/ 1472107 h 3482342"/>
              <a:gd name="connsiteX50" fmla="*/ 10229629 w 12192000"/>
              <a:gd name="connsiteY50" fmla="*/ 1470454 h 3482342"/>
              <a:gd name="connsiteX51" fmla="*/ 10201385 w 12192000"/>
              <a:gd name="connsiteY51" fmla="*/ 1477515 h 3482342"/>
              <a:gd name="connsiteX52" fmla="*/ 10151958 w 12192000"/>
              <a:gd name="connsiteY52" fmla="*/ 1477515 h 3482342"/>
              <a:gd name="connsiteX53" fmla="*/ 10120184 w 12192000"/>
              <a:gd name="connsiteY53" fmla="*/ 1466924 h 3482342"/>
              <a:gd name="connsiteX54" fmla="*/ 10081348 w 12192000"/>
              <a:gd name="connsiteY54" fmla="*/ 1481046 h 3482342"/>
              <a:gd name="connsiteX55" fmla="*/ 10058690 w 12192000"/>
              <a:gd name="connsiteY55" fmla="*/ 1474888 h 3482342"/>
              <a:gd name="connsiteX56" fmla="*/ 10004424 w 12192000"/>
              <a:gd name="connsiteY56" fmla="*/ 1489801 h 3482342"/>
              <a:gd name="connsiteX57" fmla="*/ 9999951 w 12192000"/>
              <a:gd name="connsiteY57" fmla="*/ 1499127 h 3482342"/>
              <a:gd name="connsiteX58" fmla="*/ 9845462 w 12192000"/>
              <a:gd name="connsiteY58" fmla="*/ 1548192 h 3482342"/>
              <a:gd name="connsiteX59" fmla="*/ 9736156 w 12192000"/>
              <a:gd name="connsiteY59" fmla="*/ 1581928 h 3482342"/>
              <a:gd name="connsiteX60" fmla="*/ 9693355 w 12192000"/>
              <a:gd name="connsiteY60" fmla="*/ 1602632 h 3482342"/>
              <a:gd name="connsiteX61" fmla="*/ 9664242 w 12192000"/>
              <a:gd name="connsiteY61" fmla="*/ 1622075 h 3482342"/>
              <a:gd name="connsiteX62" fmla="*/ 9579195 w 12192000"/>
              <a:gd name="connsiteY62" fmla="*/ 1648017 h 3482342"/>
              <a:gd name="connsiteX63" fmla="*/ 9433652 w 12192000"/>
              <a:gd name="connsiteY63" fmla="*/ 1681174 h 3482342"/>
              <a:gd name="connsiteX64" fmla="*/ 9403775 w 12192000"/>
              <a:gd name="connsiteY64" fmla="*/ 1690403 h 3482342"/>
              <a:gd name="connsiteX65" fmla="*/ 9382503 w 12192000"/>
              <a:gd name="connsiteY65" fmla="*/ 1706957 h 3482342"/>
              <a:gd name="connsiteX66" fmla="*/ 9381410 w 12192000"/>
              <a:gd name="connsiteY66" fmla="*/ 1718312 h 3482342"/>
              <a:gd name="connsiteX67" fmla="*/ 9365685 w 12192000"/>
              <a:gd name="connsiteY67" fmla="*/ 1724772 h 3482342"/>
              <a:gd name="connsiteX68" fmla="*/ 9278020 w 12192000"/>
              <a:gd name="connsiteY68" fmla="*/ 1741161 h 3482342"/>
              <a:gd name="connsiteX69" fmla="*/ 9217145 w 12192000"/>
              <a:gd name="connsiteY69" fmla="*/ 1771195 h 3482342"/>
              <a:gd name="connsiteX70" fmla="*/ 8955875 w 12192000"/>
              <a:gd name="connsiteY70" fmla="*/ 1796806 h 3482342"/>
              <a:gd name="connsiteX71" fmla="*/ 8648415 w 12192000"/>
              <a:gd name="connsiteY71" fmla="*/ 1878623 h 3482342"/>
              <a:gd name="connsiteX72" fmla="*/ 8538519 w 12192000"/>
              <a:gd name="connsiteY72" fmla="*/ 1894114 h 3482342"/>
              <a:gd name="connsiteX73" fmla="*/ 8506541 w 12192000"/>
              <a:gd name="connsiteY73" fmla="*/ 1905955 h 3482342"/>
              <a:gd name="connsiteX74" fmla="*/ 8236214 w 12192000"/>
              <a:gd name="connsiteY74" fmla="*/ 1909725 h 3482342"/>
              <a:gd name="connsiteX75" fmla="*/ 8132104 w 12192000"/>
              <a:gd name="connsiteY75" fmla="*/ 1895727 h 3482342"/>
              <a:gd name="connsiteX76" fmla="*/ 7918078 w 12192000"/>
              <a:gd name="connsiteY76" fmla="*/ 1862668 h 3482342"/>
              <a:gd name="connsiteX77" fmla="*/ 7817899 w 12192000"/>
              <a:gd name="connsiteY77" fmla="*/ 1862176 h 3482342"/>
              <a:gd name="connsiteX78" fmla="*/ 7768994 w 12192000"/>
              <a:gd name="connsiteY78" fmla="*/ 1855721 h 3482342"/>
              <a:gd name="connsiteX79" fmla="*/ 7618027 w 12192000"/>
              <a:gd name="connsiteY79" fmla="*/ 1830959 h 3482342"/>
              <a:gd name="connsiteX80" fmla="*/ 7449425 w 12192000"/>
              <a:gd name="connsiteY80" fmla="*/ 1810910 h 3482342"/>
              <a:gd name="connsiteX81" fmla="*/ 7342915 w 12192000"/>
              <a:gd name="connsiteY81" fmla="*/ 1819827 h 3482342"/>
              <a:gd name="connsiteX82" fmla="*/ 7255191 w 12192000"/>
              <a:gd name="connsiteY82" fmla="*/ 1834354 h 3482342"/>
              <a:gd name="connsiteX83" fmla="*/ 7131205 w 12192000"/>
              <a:gd name="connsiteY83" fmla="*/ 1845557 h 3482342"/>
              <a:gd name="connsiteX84" fmla="*/ 6941837 w 12192000"/>
              <a:gd name="connsiteY84" fmla="*/ 1840640 h 3482342"/>
              <a:gd name="connsiteX85" fmla="*/ 6837145 w 12192000"/>
              <a:gd name="connsiteY85" fmla="*/ 1870724 h 3482342"/>
              <a:gd name="connsiteX86" fmla="*/ 6753991 w 12192000"/>
              <a:gd name="connsiteY86" fmla="*/ 1860969 h 3482342"/>
              <a:gd name="connsiteX87" fmla="*/ 6727754 w 12192000"/>
              <a:gd name="connsiteY87" fmla="*/ 1882372 h 3482342"/>
              <a:gd name="connsiteX88" fmla="*/ 6723371 w 12192000"/>
              <a:gd name="connsiteY88" fmla="*/ 1886494 h 3482342"/>
              <a:gd name="connsiteX89" fmla="*/ 6702779 w 12192000"/>
              <a:gd name="connsiteY89" fmla="*/ 1893601 h 3482342"/>
              <a:gd name="connsiteX90" fmla="*/ 6686657 w 12192000"/>
              <a:gd name="connsiteY90" fmla="*/ 1907344 h 3482342"/>
              <a:gd name="connsiteX91" fmla="*/ 6651330 w 12192000"/>
              <a:gd name="connsiteY91" fmla="*/ 1922921 h 3482342"/>
              <a:gd name="connsiteX92" fmla="*/ 6622958 w 12192000"/>
              <a:gd name="connsiteY92" fmla="*/ 1936255 h 3482342"/>
              <a:gd name="connsiteX93" fmla="*/ 6522602 w 12192000"/>
              <a:gd name="connsiteY93" fmla="*/ 1954133 h 3482342"/>
              <a:gd name="connsiteX94" fmla="*/ 6444344 w 12192000"/>
              <a:gd name="connsiteY94" fmla="*/ 1969663 h 3482342"/>
              <a:gd name="connsiteX95" fmla="*/ 6409626 w 12192000"/>
              <a:gd name="connsiteY95" fmla="*/ 1978846 h 3482342"/>
              <a:gd name="connsiteX96" fmla="*/ 6333446 w 12192000"/>
              <a:gd name="connsiteY96" fmla="*/ 1997163 h 3482342"/>
              <a:gd name="connsiteX97" fmla="*/ 6294933 w 12192000"/>
              <a:gd name="connsiteY97" fmla="*/ 2019412 h 3482342"/>
              <a:gd name="connsiteX98" fmla="*/ 6238719 w 12192000"/>
              <a:gd name="connsiteY98" fmla="*/ 2042547 h 3482342"/>
              <a:gd name="connsiteX99" fmla="*/ 6187205 w 12192000"/>
              <a:gd name="connsiteY99" fmla="*/ 2060048 h 3482342"/>
              <a:gd name="connsiteX100" fmla="*/ 6138780 w 12192000"/>
              <a:gd name="connsiteY100" fmla="*/ 2081918 h 3482342"/>
              <a:gd name="connsiteX101" fmla="*/ 6120125 w 12192000"/>
              <a:gd name="connsiteY101" fmla="*/ 2109475 h 3482342"/>
              <a:gd name="connsiteX102" fmla="*/ 6056576 w 12192000"/>
              <a:gd name="connsiteY102" fmla="*/ 2120066 h 3482342"/>
              <a:gd name="connsiteX103" fmla="*/ 5993794 w 12192000"/>
              <a:gd name="connsiteY103" fmla="*/ 2122569 h 3482342"/>
              <a:gd name="connsiteX104" fmla="*/ 5943601 w 12192000"/>
              <a:gd name="connsiteY104" fmla="*/ 2137719 h 3482342"/>
              <a:gd name="connsiteX105" fmla="*/ 5898141 w 12192000"/>
              <a:gd name="connsiteY105" fmla="*/ 2144806 h 3482342"/>
              <a:gd name="connsiteX106" fmla="*/ 5855337 w 12192000"/>
              <a:gd name="connsiteY106" fmla="*/ 2137719 h 3482342"/>
              <a:gd name="connsiteX107" fmla="*/ 5817682 w 12192000"/>
              <a:gd name="connsiteY107" fmla="*/ 2157358 h 3482342"/>
              <a:gd name="connsiteX108" fmla="*/ 5735300 w 12192000"/>
              <a:gd name="connsiteY108" fmla="*/ 2158902 h 3482342"/>
              <a:gd name="connsiteX109" fmla="*/ 5591469 w 12192000"/>
              <a:gd name="connsiteY109" fmla="*/ 2178389 h 3482342"/>
              <a:gd name="connsiteX110" fmla="*/ 5505818 w 12192000"/>
              <a:gd name="connsiteY110" fmla="*/ 2194207 h 3482342"/>
              <a:gd name="connsiteX111" fmla="*/ 5477574 w 12192000"/>
              <a:gd name="connsiteY111" fmla="*/ 2190677 h 3482342"/>
              <a:gd name="connsiteX112" fmla="*/ 5414282 w 12192000"/>
              <a:gd name="connsiteY112" fmla="*/ 2183070 h 3482342"/>
              <a:gd name="connsiteX113" fmla="*/ 5368369 w 12192000"/>
              <a:gd name="connsiteY113" fmla="*/ 2204272 h 3482342"/>
              <a:gd name="connsiteX114" fmla="*/ 5336354 w 12192000"/>
              <a:gd name="connsiteY114" fmla="*/ 2218920 h 3482342"/>
              <a:gd name="connsiteX115" fmla="*/ 5291263 w 12192000"/>
              <a:gd name="connsiteY115" fmla="*/ 2239182 h 3482342"/>
              <a:gd name="connsiteX116" fmla="*/ 5255152 w 12192000"/>
              <a:gd name="connsiteY116" fmla="*/ 2247164 h 3482342"/>
              <a:gd name="connsiteX117" fmla="*/ 5233796 w 12192000"/>
              <a:gd name="connsiteY117" fmla="*/ 2268260 h 3482342"/>
              <a:gd name="connsiteX118" fmla="*/ 5212786 w 12192000"/>
              <a:gd name="connsiteY118" fmla="*/ 2275408 h 3482342"/>
              <a:gd name="connsiteX119" fmla="*/ 5159401 w 12192000"/>
              <a:gd name="connsiteY119" fmla="*/ 2284343 h 3482342"/>
              <a:gd name="connsiteX120" fmla="*/ 5123830 w 12192000"/>
              <a:gd name="connsiteY120" fmla="*/ 2307070 h 3482342"/>
              <a:gd name="connsiteX121" fmla="*/ 5065426 w 12192000"/>
              <a:gd name="connsiteY121" fmla="*/ 2324076 h 3482342"/>
              <a:gd name="connsiteX122" fmla="*/ 4975908 w 12192000"/>
              <a:gd name="connsiteY122" fmla="*/ 2364128 h 3482342"/>
              <a:gd name="connsiteX123" fmla="*/ 4913723 w 12192000"/>
              <a:gd name="connsiteY123" fmla="*/ 2385265 h 3482342"/>
              <a:gd name="connsiteX124" fmla="*/ 4746485 w 12192000"/>
              <a:gd name="connsiteY124" fmla="*/ 2451769 h 3482342"/>
              <a:gd name="connsiteX125" fmla="*/ 4681588 w 12192000"/>
              <a:gd name="connsiteY125" fmla="*/ 2467494 h 3482342"/>
              <a:gd name="connsiteX126" fmla="*/ 1783655 w 12192000"/>
              <a:gd name="connsiteY126" fmla="*/ 3163860 h 3482342"/>
              <a:gd name="connsiteX127" fmla="*/ 1325955 w 12192000"/>
              <a:gd name="connsiteY127" fmla="*/ 3176692 h 3482342"/>
              <a:gd name="connsiteX128" fmla="*/ 1190384 w 12192000"/>
              <a:gd name="connsiteY128" fmla="*/ 3203504 h 3482342"/>
              <a:gd name="connsiteX129" fmla="*/ 1094537 w 12192000"/>
              <a:gd name="connsiteY129" fmla="*/ 3229469 h 3482342"/>
              <a:gd name="connsiteX130" fmla="*/ 779276 w 12192000"/>
              <a:gd name="connsiteY130" fmla="*/ 3327290 h 3482342"/>
              <a:gd name="connsiteX131" fmla="*/ 600378 w 12192000"/>
              <a:gd name="connsiteY131" fmla="*/ 3335250 h 3482342"/>
              <a:gd name="connsiteX132" fmla="*/ 493457 w 12192000"/>
              <a:gd name="connsiteY132" fmla="*/ 3365044 h 3482342"/>
              <a:gd name="connsiteX133" fmla="*/ 349402 w 12192000"/>
              <a:gd name="connsiteY133" fmla="*/ 3380897 h 3482342"/>
              <a:gd name="connsiteX134" fmla="*/ 225952 w 12192000"/>
              <a:gd name="connsiteY134" fmla="*/ 3426352 h 3482342"/>
              <a:gd name="connsiteX135" fmla="*/ 171000 w 12192000"/>
              <a:gd name="connsiteY135" fmla="*/ 3438892 h 3482342"/>
              <a:gd name="connsiteX136" fmla="*/ 88263 w 12192000"/>
              <a:gd name="connsiteY136" fmla="*/ 3479310 h 3482342"/>
              <a:gd name="connsiteX137" fmla="*/ 46713 w 12192000"/>
              <a:gd name="connsiteY137" fmla="*/ 3462986 h 3482342"/>
              <a:gd name="connsiteX138" fmla="*/ 2765 w 12192000"/>
              <a:gd name="connsiteY138" fmla="*/ 3480770 h 3482342"/>
              <a:gd name="connsiteX139" fmla="*/ 0 w 12192000"/>
              <a:gd name="connsiteY139" fmla="*/ 3482342 h 3482342"/>
              <a:gd name="connsiteX140" fmla="*/ 0 w 12192000"/>
              <a:gd name="connsiteY140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40158 w 12192000"/>
              <a:gd name="connsiteY5" fmla="*/ 651378 h 3482342"/>
              <a:gd name="connsiteX6" fmla="*/ 11923051 w 12192000"/>
              <a:gd name="connsiteY6" fmla="*/ 656045 h 3482342"/>
              <a:gd name="connsiteX7" fmla="*/ 11832939 w 12192000"/>
              <a:gd name="connsiteY7" fmla="*/ 674181 h 3482342"/>
              <a:gd name="connsiteX8" fmla="*/ 11767770 w 12192000"/>
              <a:gd name="connsiteY8" fmla="*/ 683807 h 3482342"/>
              <a:gd name="connsiteX9" fmla="*/ 11728279 w 12192000"/>
              <a:gd name="connsiteY9" fmla="*/ 700816 h 3482342"/>
              <a:gd name="connsiteX10" fmla="*/ 11722533 w 12192000"/>
              <a:gd name="connsiteY10" fmla="*/ 703421 h 3482342"/>
              <a:gd name="connsiteX11" fmla="*/ 11720002 w 12192000"/>
              <a:gd name="connsiteY11" fmla="*/ 710566 h 3482342"/>
              <a:gd name="connsiteX12" fmla="*/ 11707351 w 12192000"/>
              <a:gd name="connsiteY12" fmla="*/ 710310 h 3482342"/>
              <a:gd name="connsiteX13" fmla="*/ 11700369 w 12192000"/>
              <a:gd name="connsiteY13" fmla="*/ 713480 h 3482342"/>
              <a:gd name="connsiteX14" fmla="*/ 11691126 w 12192000"/>
              <a:gd name="connsiteY14" fmla="*/ 726131 h 3482342"/>
              <a:gd name="connsiteX15" fmla="*/ 11657717 w 12192000"/>
              <a:gd name="connsiteY15" fmla="*/ 746701 h 3482342"/>
              <a:gd name="connsiteX16" fmla="*/ 11656818 w 12192000"/>
              <a:gd name="connsiteY16" fmla="*/ 769062 h 3482342"/>
              <a:gd name="connsiteX17" fmla="*/ 11601229 w 12192000"/>
              <a:gd name="connsiteY17" fmla="*/ 785537 h 3482342"/>
              <a:gd name="connsiteX18" fmla="*/ 11501920 w 12192000"/>
              <a:gd name="connsiteY18" fmla="*/ 813109 h 3482342"/>
              <a:gd name="connsiteX19" fmla="*/ 11405286 w 12192000"/>
              <a:gd name="connsiteY19" fmla="*/ 849086 h 3482342"/>
              <a:gd name="connsiteX20" fmla="*/ 11338523 w 12192000"/>
              <a:gd name="connsiteY20" fmla="*/ 852810 h 3482342"/>
              <a:gd name="connsiteX21" fmla="*/ 11334676 w 12192000"/>
              <a:gd name="connsiteY21" fmla="*/ 859677 h 3482342"/>
              <a:gd name="connsiteX22" fmla="*/ 11217448 w 12192000"/>
              <a:gd name="connsiteY22" fmla="*/ 980136 h 3482342"/>
              <a:gd name="connsiteX23" fmla="*/ 11196987 w 12192000"/>
              <a:gd name="connsiteY23" fmla="*/ 1000897 h 3482342"/>
              <a:gd name="connsiteX24" fmla="*/ 11193568 w 12192000"/>
              <a:gd name="connsiteY24" fmla="*/ 1039464 h 3482342"/>
              <a:gd name="connsiteX25" fmla="*/ 11175804 w 12192000"/>
              <a:gd name="connsiteY25" fmla="*/ 1067977 h 3482342"/>
              <a:gd name="connsiteX26" fmla="*/ 11133438 w 12192000"/>
              <a:gd name="connsiteY26" fmla="*/ 1106812 h 3482342"/>
              <a:gd name="connsiteX27" fmla="*/ 11120819 w 12192000"/>
              <a:gd name="connsiteY27" fmla="*/ 1126133 h 3482342"/>
              <a:gd name="connsiteX28" fmla="*/ 11071654 w 12192000"/>
              <a:gd name="connsiteY28" fmla="*/ 1177422 h 3482342"/>
              <a:gd name="connsiteX29" fmla="*/ 11028687 w 12192000"/>
              <a:gd name="connsiteY29" fmla="*/ 1199018 h 3482342"/>
              <a:gd name="connsiteX30" fmla="*/ 10974565 w 12192000"/>
              <a:gd name="connsiteY30" fmla="*/ 1226849 h 3482342"/>
              <a:gd name="connsiteX31" fmla="*/ 10960443 w 12192000"/>
              <a:gd name="connsiteY31" fmla="*/ 1244502 h 3482342"/>
              <a:gd name="connsiteX32" fmla="*/ 10879242 w 12192000"/>
              <a:gd name="connsiteY32" fmla="*/ 1269215 h 3482342"/>
              <a:gd name="connsiteX33" fmla="*/ 10850998 w 12192000"/>
              <a:gd name="connsiteY33" fmla="*/ 1269215 h 3482342"/>
              <a:gd name="connsiteX34" fmla="*/ 10815658 w 12192000"/>
              <a:gd name="connsiteY34" fmla="*/ 1287849 h 3482342"/>
              <a:gd name="connsiteX35" fmla="*/ 10723900 w 12192000"/>
              <a:gd name="connsiteY35" fmla="*/ 1318642 h 3482342"/>
              <a:gd name="connsiteX36" fmla="*/ 10699186 w 12192000"/>
              <a:gd name="connsiteY36" fmla="*/ 1322173 h 3482342"/>
              <a:gd name="connsiteX37" fmla="*/ 10676375 w 12192000"/>
              <a:gd name="connsiteY37" fmla="*/ 1342640 h 3482342"/>
              <a:gd name="connsiteX38" fmla="*/ 10636304 w 12192000"/>
              <a:gd name="connsiteY38" fmla="*/ 1342641 h 3482342"/>
              <a:gd name="connsiteX39" fmla="*/ 10603863 w 12192000"/>
              <a:gd name="connsiteY39" fmla="*/ 1346886 h 3482342"/>
              <a:gd name="connsiteX40" fmla="*/ 10573203 w 12192000"/>
              <a:gd name="connsiteY40" fmla="*/ 1351996 h 3482342"/>
              <a:gd name="connsiteX41" fmla="*/ 10547375 w 12192000"/>
              <a:gd name="connsiteY41" fmla="*/ 1375130 h 3482342"/>
              <a:gd name="connsiteX42" fmla="*/ 10513263 w 12192000"/>
              <a:gd name="connsiteY42" fmla="*/ 1371939 h 3482342"/>
              <a:gd name="connsiteX43" fmla="*/ 10487356 w 12192000"/>
              <a:gd name="connsiteY43" fmla="*/ 1385722 h 3482342"/>
              <a:gd name="connsiteX44" fmla="*/ 10464012 w 12192000"/>
              <a:gd name="connsiteY44" fmla="*/ 1391778 h 3482342"/>
              <a:gd name="connsiteX45" fmla="*/ 10439694 w 12192000"/>
              <a:gd name="connsiteY45" fmla="*/ 1406905 h 3482342"/>
              <a:gd name="connsiteX46" fmla="*/ 10405409 w 12192000"/>
              <a:gd name="connsiteY46" fmla="*/ 1422789 h 3482342"/>
              <a:gd name="connsiteX47" fmla="*/ 10370530 w 12192000"/>
              <a:gd name="connsiteY47" fmla="*/ 1441596 h 3482342"/>
              <a:gd name="connsiteX48" fmla="*/ 10300239 w 12192000"/>
              <a:gd name="connsiteY48" fmla="*/ 1456332 h 3482342"/>
              <a:gd name="connsiteX49" fmla="*/ 10264922 w 12192000"/>
              <a:gd name="connsiteY49" fmla="*/ 1472107 h 3482342"/>
              <a:gd name="connsiteX50" fmla="*/ 10229629 w 12192000"/>
              <a:gd name="connsiteY50" fmla="*/ 1470454 h 3482342"/>
              <a:gd name="connsiteX51" fmla="*/ 10201385 w 12192000"/>
              <a:gd name="connsiteY51" fmla="*/ 1477515 h 3482342"/>
              <a:gd name="connsiteX52" fmla="*/ 10151958 w 12192000"/>
              <a:gd name="connsiteY52" fmla="*/ 1477515 h 3482342"/>
              <a:gd name="connsiteX53" fmla="*/ 10120184 w 12192000"/>
              <a:gd name="connsiteY53" fmla="*/ 1466924 h 3482342"/>
              <a:gd name="connsiteX54" fmla="*/ 10081348 w 12192000"/>
              <a:gd name="connsiteY54" fmla="*/ 1481046 h 3482342"/>
              <a:gd name="connsiteX55" fmla="*/ 10058690 w 12192000"/>
              <a:gd name="connsiteY55" fmla="*/ 1474888 h 3482342"/>
              <a:gd name="connsiteX56" fmla="*/ 10004424 w 12192000"/>
              <a:gd name="connsiteY56" fmla="*/ 1489801 h 3482342"/>
              <a:gd name="connsiteX57" fmla="*/ 9999951 w 12192000"/>
              <a:gd name="connsiteY57" fmla="*/ 1499127 h 3482342"/>
              <a:gd name="connsiteX58" fmla="*/ 9845462 w 12192000"/>
              <a:gd name="connsiteY58" fmla="*/ 1548192 h 3482342"/>
              <a:gd name="connsiteX59" fmla="*/ 9736156 w 12192000"/>
              <a:gd name="connsiteY59" fmla="*/ 1581928 h 3482342"/>
              <a:gd name="connsiteX60" fmla="*/ 9693355 w 12192000"/>
              <a:gd name="connsiteY60" fmla="*/ 1602632 h 3482342"/>
              <a:gd name="connsiteX61" fmla="*/ 9664242 w 12192000"/>
              <a:gd name="connsiteY61" fmla="*/ 1622075 h 3482342"/>
              <a:gd name="connsiteX62" fmla="*/ 9579195 w 12192000"/>
              <a:gd name="connsiteY62" fmla="*/ 1648017 h 3482342"/>
              <a:gd name="connsiteX63" fmla="*/ 9433652 w 12192000"/>
              <a:gd name="connsiteY63" fmla="*/ 1681174 h 3482342"/>
              <a:gd name="connsiteX64" fmla="*/ 9403775 w 12192000"/>
              <a:gd name="connsiteY64" fmla="*/ 1690403 h 3482342"/>
              <a:gd name="connsiteX65" fmla="*/ 9382503 w 12192000"/>
              <a:gd name="connsiteY65" fmla="*/ 1706957 h 3482342"/>
              <a:gd name="connsiteX66" fmla="*/ 9381410 w 12192000"/>
              <a:gd name="connsiteY66" fmla="*/ 1718312 h 3482342"/>
              <a:gd name="connsiteX67" fmla="*/ 9365685 w 12192000"/>
              <a:gd name="connsiteY67" fmla="*/ 1724772 h 3482342"/>
              <a:gd name="connsiteX68" fmla="*/ 9278020 w 12192000"/>
              <a:gd name="connsiteY68" fmla="*/ 1741161 h 3482342"/>
              <a:gd name="connsiteX69" fmla="*/ 9217145 w 12192000"/>
              <a:gd name="connsiteY69" fmla="*/ 1771195 h 3482342"/>
              <a:gd name="connsiteX70" fmla="*/ 8955875 w 12192000"/>
              <a:gd name="connsiteY70" fmla="*/ 1796806 h 3482342"/>
              <a:gd name="connsiteX71" fmla="*/ 8648415 w 12192000"/>
              <a:gd name="connsiteY71" fmla="*/ 1878623 h 3482342"/>
              <a:gd name="connsiteX72" fmla="*/ 8538519 w 12192000"/>
              <a:gd name="connsiteY72" fmla="*/ 1894114 h 3482342"/>
              <a:gd name="connsiteX73" fmla="*/ 8506541 w 12192000"/>
              <a:gd name="connsiteY73" fmla="*/ 1905955 h 3482342"/>
              <a:gd name="connsiteX74" fmla="*/ 8236214 w 12192000"/>
              <a:gd name="connsiteY74" fmla="*/ 1909725 h 3482342"/>
              <a:gd name="connsiteX75" fmla="*/ 8132104 w 12192000"/>
              <a:gd name="connsiteY75" fmla="*/ 1895727 h 3482342"/>
              <a:gd name="connsiteX76" fmla="*/ 7918078 w 12192000"/>
              <a:gd name="connsiteY76" fmla="*/ 1862668 h 3482342"/>
              <a:gd name="connsiteX77" fmla="*/ 7817899 w 12192000"/>
              <a:gd name="connsiteY77" fmla="*/ 1862176 h 3482342"/>
              <a:gd name="connsiteX78" fmla="*/ 7768994 w 12192000"/>
              <a:gd name="connsiteY78" fmla="*/ 1855721 h 3482342"/>
              <a:gd name="connsiteX79" fmla="*/ 7618027 w 12192000"/>
              <a:gd name="connsiteY79" fmla="*/ 1830959 h 3482342"/>
              <a:gd name="connsiteX80" fmla="*/ 7449425 w 12192000"/>
              <a:gd name="connsiteY80" fmla="*/ 1810910 h 3482342"/>
              <a:gd name="connsiteX81" fmla="*/ 7342915 w 12192000"/>
              <a:gd name="connsiteY81" fmla="*/ 1819827 h 3482342"/>
              <a:gd name="connsiteX82" fmla="*/ 7255191 w 12192000"/>
              <a:gd name="connsiteY82" fmla="*/ 1834354 h 3482342"/>
              <a:gd name="connsiteX83" fmla="*/ 7131205 w 12192000"/>
              <a:gd name="connsiteY83" fmla="*/ 1845557 h 3482342"/>
              <a:gd name="connsiteX84" fmla="*/ 6941837 w 12192000"/>
              <a:gd name="connsiteY84" fmla="*/ 1840640 h 3482342"/>
              <a:gd name="connsiteX85" fmla="*/ 6837145 w 12192000"/>
              <a:gd name="connsiteY85" fmla="*/ 1870724 h 3482342"/>
              <a:gd name="connsiteX86" fmla="*/ 6753991 w 12192000"/>
              <a:gd name="connsiteY86" fmla="*/ 1860969 h 3482342"/>
              <a:gd name="connsiteX87" fmla="*/ 6727754 w 12192000"/>
              <a:gd name="connsiteY87" fmla="*/ 1882372 h 3482342"/>
              <a:gd name="connsiteX88" fmla="*/ 6723371 w 12192000"/>
              <a:gd name="connsiteY88" fmla="*/ 1886494 h 3482342"/>
              <a:gd name="connsiteX89" fmla="*/ 6702779 w 12192000"/>
              <a:gd name="connsiteY89" fmla="*/ 1893601 h 3482342"/>
              <a:gd name="connsiteX90" fmla="*/ 6686657 w 12192000"/>
              <a:gd name="connsiteY90" fmla="*/ 1907344 h 3482342"/>
              <a:gd name="connsiteX91" fmla="*/ 6651330 w 12192000"/>
              <a:gd name="connsiteY91" fmla="*/ 1922921 h 3482342"/>
              <a:gd name="connsiteX92" fmla="*/ 6622958 w 12192000"/>
              <a:gd name="connsiteY92" fmla="*/ 1936255 h 3482342"/>
              <a:gd name="connsiteX93" fmla="*/ 6522602 w 12192000"/>
              <a:gd name="connsiteY93" fmla="*/ 1954133 h 3482342"/>
              <a:gd name="connsiteX94" fmla="*/ 6444344 w 12192000"/>
              <a:gd name="connsiteY94" fmla="*/ 1969663 h 3482342"/>
              <a:gd name="connsiteX95" fmla="*/ 6409626 w 12192000"/>
              <a:gd name="connsiteY95" fmla="*/ 1978846 h 3482342"/>
              <a:gd name="connsiteX96" fmla="*/ 6333446 w 12192000"/>
              <a:gd name="connsiteY96" fmla="*/ 1997163 h 3482342"/>
              <a:gd name="connsiteX97" fmla="*/ 6294933 w 12192000"/>
              <a:gd name="connsiteY97" fmla="*/ 2019412 h 3482342"/>
              <a:gd name="connsiteX98" fmla="*/ 6238719 w 12192000"/>
              <a:gd name="connsiteY98" fmla="*/ 2042547 h 3482342"/>
              <a:gd name="connsiteX99" fmla="*/ 6187205 w 12192000"/>
              <a:gd name="connsiteY99" fmla="*/ 2060048 h 3482342"/>
              <a:gd name="connsiteX100" fmla="*/ 6138780 w 12192000"/>
              <a:gd name="connsiteY100" fmla="*/ 2081918 h 3482342"/>
              <a:gd name="connsiteX101" fmla="*/ 6120125 w 12192000"/>
              <a:gd name="connsiteY101" fmla="*/ 2109475 h 3482342"/>
              <a:gd name="connsiteX102" fmla="*/ 6056576 w 12192000"/>
              <a:gd name="connsiteY102" fmla="*/ 2120066 h 3482342"/>
              <a:gd name="connsiteX103" fmla="*/ 5993794 w 12192000"/>
              <a:gd name="connsiteY103" fmla="*/ 2122569 h 3482342"/>
              <a:gd name="connsiteX104" fmla="*/ 5943601 w 12192000"/>
              <a:gd name="connsiteY104" fmla="*/ 2137719 h 3482342"/>
              <a:gd name="connsiteX105" fmla="*/ 5898141 w 12192000"/>
              <a:gd name="connsiteY105" fmla="*/ 2144806 h 3482342"/>
              <a:gd name="connsiteX106" fmla="*/ 5855337 w 12192000"/>
              <a:gd name="connsiteY106" fmla="*/ 2137719 h 3482342"/>
              <a:gd name="connsiteX107" fmla="*/ 5817682 w 12192000"/>
              <a:gd name="connsiteY107" fmla="*/ 2157358 h 3482342"/>
              <a:gd name="connsiteX108" fmla="*/ 5735300 w 12192000"/>
              <a:gd name="connsiteY108" fmla="*/ 2158902 h 3482342"/>
              <a:gd name="connsiteX109" fmla="*/ 5591469 w 12192000"/>
              <a:gd name="connsiteY109" fmla="*/ 2178389 h 3482342"/>
              <a:gd name="connsiteX110" fmla="*/ 5505818 w 12192000"/>
              <a:gd name="connsiteY110" fmla="*/ 2194207 h 3482342"/>
              <a:gd name="connsiteX111" fmla="*/ 5477574 w 12192000"/>
              <a:gd name="connsiteY111" fmla="*/ 2190677 h 3482342"/>
              <a:gd name="connsiteX112" fmla="*/ 5414282 w 12192000"/>
              <a:gd name="connsiteY112" fmla="*/ 2183070 h 3482342"/>
              <a:gd name="connsiteX113" fmla="*/ 5368369 w 12192000"/>
              <a:gd name="connsiteY113" fmla="*/ 2204272 h 3482342"/>
              <a:gd name="connsiteX114" fmla="*/ 5336354 w 12192000"/>
              <a:gd name="connsiteY114" fmla="*/ 2218920 h 3482342"/>
              <a:gd name="connsiteX115" fmla="*/ 5291263 w 12192000"/>
              <a:gd name="connsiteY115" fmla="*/ 2239182 h 3482342"/>
              <a:gd name="connsiteX116" fmla="*/ 5255152 w 12192000"/>
              <a:gd name="connsiteY116" fmla="*/ 2247164 h 3482342"/>
              <a:gd name="connsiteX117" fmla="*/ 5233796 w 12192000"/>
              <a:gd name="connsiteY117" fmla="*/ 2268260 h 3482342"/>
              <a:gd name="connsiteX118" fmla="*/ 5212786 w 12192000"/>
              <a:gd name="connsiteY118" fmla="*/ 2275408 h 3482342"/>
              <a:gd name="connsiteX119" fmla="*/ 5159401 w 12192000"/>
              <a:gd name="connsiteY119" fmla="*/ 2284343 h 3482342"/>
              <a:gd name="connsiteX120" fmla="*/ 5123830 w 12192000"/>
              <a:gd name="connsiteY120" fmla="*/ 2307070 h 3482342"/>
              <a:gd name="connsiteX121" fmla="*/ 5065426 w 12192000"/>
              <a:gd name="connsiteY121" fmla="*/ 2324076 h 3482342"/>
              <a:gd name="connsiteX122" fmla="*/ 4975908 w 12192000"/>
              <a:gd name="connsiteY122" fmla="*/ 2364128 h 3482342"/>
              <a:gd name="connsiteX123" fmla="*/ 4913723 w 12192000"/>
              <a:gd name="connsiteY123" fmla="*/ 2385265 h 3482342"/>
              <a:gd name="connsiteX124" fmla="*/ 4746485 w 12192000"/>
              <a:gd name="connsiteY124" fmla="*/ 2451769 h 3482342"/>
              <a:gd name="connsiteX125" fmla="*/ 4681588 w 12192000"/>
              <a:gd name="connsiteY125" fmla="*/ 2467494 h 3482342"/>
              <a:gd name="connsiteX126" fmla="*/ 1783655 w 12192000"/>
              <a:gd name="connsiteY126" fmla="*/ 3163860 h 3482342"/>
              <a:gd name="connsiteX127" fmla="*/ 1325955 w 12192000"/>
              <a:gd name="connsiteY127" fmla="*/ 3176692 h 3482342"/>
              <a:gd name="connsiteX128" fmla="*/ 1190384 w 12192000"/>
              <a:gd name="connsiteY128" fmla="*/ 3203504 h 3482342"/>
              <a:gd name="connsiteX129" fmla="*/ 1094537 w 12192000"/>
              <a:gd name="connsiteY129" fmla="*/ 3229469 h 3482342"/>
              <a:gd name="connsiteX130" fmla="*/ 779276 w 12192000"/>
              <a:gd name="connsiteY130" fmla="*/ 3327290 h 3482342"/>
              <a:gd name="connsiteX131" fmla="*/ 600378 w 12192000"/>
              <a:gd name="connsiteY131" fmla="*/ 3335250 h 3482342"/>
              <a:gd name="connsiteX132" fmla="*/ 493457 w 12192000"/>
              <a:gd name="connsiteY132" fmla="*/ 3365044 h 3482342"/>
              <a:gd name="connsiteX133" fmla="*/ 416599 w 12192000"/>
              <a:gd name="connsiteY133" fmla="*/ 3387517 h 3482342"/>
              <a:gd name="connsiteX134" fmla="*/ 349402 w 12192000"/>
              <a:gd name="connsiteY134" fmla="*/ 3380897 h 3482342"/>
              <a:gd name="connsiteX135" fmla="*/ 225952 w 12192000"/>
              <a:gd name="connsiteY135" fmla="*/ 3426352 h 3482342"/>
              <a:gd name="connsiteX136" fmla="*/ 171000 w 12192000"/>
              <a:gd name="connsiteY136" fmla="*/ 3438892 h 3482342"/>
              <a:gd name="connsiteX137" fmla="*/ 88263 w 12192000"/>
              <a:gd name="connsiteY137" fmla="*/ 3479310 h 3482342"/>
              <a:gd name="connsiteX138" fmla="*/ 46713 w 12192000"/>
              <a:gd name="connsiteY138" fmla="*/ 3462986 h 3482342"/>
              <a:gd name="connsiteX139" fmla="*/ 2765 w 12192000"/>
              <a:gd name="connsiteY139" fmla="*/ 3480770 h 3482342"/>
              <a:gd name="connsiteX140" fmla="*/ 0 w 12192000"/>
              <a:gd name="connsiteY140" fmla="*/ 3482342 h 3482342"/>
              <a:gd name="connsiteX141" fmla="*/ 0 w 12192000"/>
              <a:gd name="connsiteY141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40158 w 12192000"/>
              <a:gd name="connsiteY5" fmla="*/ 651378 h 3482342"/>
              <a:gd name="connsiteX6" fmla="*/ 11923051 w 12192000"/>
              <a:gd name="connsiteY6" fmla="*/ 656045 h 3482342"/>
              <a:gd name="connsiteX7" fmla="*/ 11832939 w 12192000"/>
              <a:gd name="connsiteY7" fmla="*/ 674181 h 3482342"/>
              <a:gd name="connsiteX8" fmla="*/ 11767770 w 12192000"/>
              <a:gd name="connsiteY8" fmla="*/ 683807 h 3482342"/>
              <a:gd name="connsiteX9" fmla="*/ 11728279 w 12192000"/>
              <a:gd name="connsiteY9" fmla="*/ 700816 h 3482342"/>
              <a:gd name="connsiteX10" fmla="*/ 11722533 w 12192000"/>
              <a:gd name="connsiteY10" fmla="*/ 703421 h 3482342"/>
              <a:gd name="connsiteX11" fmla="*/ 11720002 w 12192000"/>
              <a:gd name="connsiteY11" fmla="*/ 710566 h 3482342"/>
              <a:gd name="connsiteX12" fmla="*/ 11707351 w 12192000"/>
              <a:gd name="connsiteY12" fmla="*/ 710310 h 3482342"/>
              <a:gd name="connsiteX13" fmla="*/ 11700369 w 12192000"/>
              <a:gd name="connsiteY13" fmla="*/ 713480 h 3482342"/>
              <a:gd name="connsiteX14" fmla="*/ 11691126 w 12192000"/>
              <a:gd name="connsiteY14" fmla="*/ 726131 h 3482342"/>
              <a:gd name="connsiteX15" fmla="*/ 11657717 w 12192000"/>
              <a:gd name="connsiteY15" fmla="*/ 746701 h 3482342"/>
              <a:gd name="connsiteX16" fmla="*/ 11656818 w 12192000"/>
              <a:gd name="connsiteY16" fmla="*/ 769062 h 3482342"/>
              <a:gd name="connsiteX17" fmla="*/ 11601229 w 12192000"/>
              <a:gd name="connsiteY17" fmla="*/ 785537 h 3482342"/>
              <a:gd name="connsiteX18" fmla="*/ 11501920 w 12192000"/>
              <a:gd name="connsiteY18" fmla="*/ 813109 h 3482342"/>
              <a:gd name="connsiteX19" fmla="*/ 11405286 w 12192000"/>
              <a:gd name="connsiteY19" fmla="*/ 849086 h 3482342"/>
              <a:gd name="connsiteX20" fmla="*/ 11338523 w 12192000"/>
              <a:gd name="connsiteY20" fmla="*/ 852810 h 3482342"/>
              <a:gd name="connsiteX21" fmla="*/ 11334676 w 12192000"/>
              <a:gd name="connsiteY21" fmla="*/ 859677 h 3482342"/>
              <a:gd name="connsiteX22" fmla="*/ 11217448 w 12192000"/>
              <a:gd name="connsiteY22" fmla="*/ 980136 h 3482342"/>
              <a:gd name="connsiteX23" fmla="*/ 11196987 w 12192000"/>
              <a:gd name="connsiteY23" fmla="*/ 1000897 h 3482342"/>
              <a:gd name="connsiteX24" fmla="*/ 11193568 w 12192000"/>
              <a:gd name="connsiteY24" fmla="*/ 1039464 h 3482342"/>
              <a:gd name="connsiteX25" fmla="*/ 11175804 w 12192000"/>
              <a:gd name="connsiteY25" fmla="*/ 1067977 h 3482342"/>
              <a:gd name="connsiteX26" fmla="*/ 11133438 w 12192000"/>
              <a:gd name="connsiteY26" fmla="*/ 1106812 h 3482342"/>
              <a:gd name="connsiteX27" fmla="*/ 11120819 w 12192000"/>
              <a:gd name="connsiteY27" fmla="*/ 1126133 h 3482342"/>
              <a:gd name="connsiteX28" fmla="*/ 11071654 w 12192000"/>
              <a:gd name="connsiteY28" fmla="*/ 1177422 h 3482342"/>
              <a:gd name="connsiteX29" fmla="*/ 11028687 w 12192000"/>
              <a:gd name="connsiteY29" fmla="*/ 1199018 h 3482342"/>
              <a:gd name="connsiteX30" fmla="*/ 10974565 w 12192000"/>
              <a:gd name="connsiteY30" fmla="*/ 1226849 h 3482342"/>
              <a:gd name="connsiteX31" fmla="*/ 10960443 w 12192000"/>
              <a:gd name="connsiteY31" fmla="*/ 1244502 h 3482342"/>
              <a:gd name="connsiteX32" fmla="*/ 10879242 w 12192000"/>
              <a:gd name="connsiteY32" fmla="*/ 1269215 h 3482342"/>
              <a:gd name="connsiteX33" fmla="*/ 10850998 w 12192000"/>
              <a:gd name="connsiteY33" fmla="*/ 1269215 h 3482342"/>
              <a:gd name="connsiteX34" fmla="*/ 10815658 w 12192000"/>
              <a:gd name="connsiteY34" fmla="*/ 1287849 h 3482342"/>
              <a:gd name="connsiteX35" fmla="*/ 10723900 w 12192000"/>
              <a:gd name="connsiteY35" fmla="*/ 1318642 h 3482342"/>
              <a:gd name="connsiteX36" fmla="*/ 10699186 w 12192000"/>
              <a:gd name="connsiteY36" fmla="*/ 1322173 h 3482342"/>
              <a:gd name="connsiteX37" fmla="*/ 10676375 w 12192000"/>
              <a:gd name="connsiteY37" fmla="*/ 1342640 h 3482342"/>
              <a:gd name="connsiteX38" fmla="*/ 10636304 w 12192000"/>
              <a:gd name="connsiteY38" fmla="*/ 1342641 h 3482342"/>
              <a:gd name="connsiteX39" fmla="*/ 10603863 w 12192000"/>
              <a:gd name="connsiteY39" fmla="*/ 1346886 h 3482342"/>
              <a:gd name="connsiteX40" fmla="*/ 10573203 w 12192000"/>
              <a:gd name="connsiteY40" fmla="*/ 1351996 h 3482342"/>
              <a:gd name="connsiteX41" fmla="*/ 10547375 w 12192000"/>
              <a:gd name="connsiteY41" fmla="*/ 1375130 h 3482342"/>
              <a:gd name="connsiteX42" fmla="*/ 10513263 w 12192000"/>
              <a:gd name="connsiteY42" fmla="*/ 1371939 h 3482342"/>
              <a:gd name="connsiteX43" fmla="*/ 10487356 w 12192000"/>
              <a:gd name="connsiteY43" fmla="*/ 1385722 h 3482342"/>
              <a:gd name="connsiteX44" fmla="*/ 10464012 w 12192000"/>
              <a:gd name="connsiteY44" fmla="*/ 1391778 h 3482342"/>
              <a:gd name="connsiteX45" fmla="*/ 10439694 w 12192000"/>
              <a:gd name="connsiteY45" fmla="*/ 1406905 h 3482342"/>
              <a:gd name="connsiteX46" fmla="*/ 10405409 w 12192000"/>
              <a:gd name="connsiteY46" fmla="*/ 1422789 h 3482342"/>
              <a:gd name="connsiteX47" fmla="*/ 10370530 w 12192000"/>
              <a:gd name="connsiteY47" fmla="*/ 1441596 h 3482342"/>
              <a:gd name="connsiteX48" fmla="*/ 10300239 w 12192000"/>
              <a:gd name="connsiteY48" fmla="*/ 1456332 h 3482342"/>
              <a:gd name="connsiteX49" fmla="*/ 10264922 w 12192000"/>
              <a:gd name="connsiteY49" fmla="*/ 1472107 h 3482342"/>
              <a:gd name="connsiteX50" fmla="*/ 10229629 w 12192000"/>
              <a:gd name="connsiteY50" fmla="*/ 1470454 h 3482342"/>
              <a:gd name="connsiteX51" fmla="*/ 10201385 w 12192000"/>
              <a:gd name="connsiteY51" fmla="*/ 1477515 h 3482342"/>
              <a:gd name="connsiteX52" fmla="*/ 10151958 w 12192000"/>
              <a:gd name="connsiteY52" fmla="*/ 1477515 h 3482342"/>
              <a:gd name="connsiteX53" fmla="*/ 10120184 w 12192000"/>
              <a:gd name="connsiteY53" fmla="*/ 1466924 h 3482342"/>
              <a:gd name="connsiteX54" fmla="*/ 10081348 w 12192000"/>
              <a:gd name="connsiteY54" fmla="*/ 1481046 h 3482342"/>
              <a:gd name="connsiteX55" fmla="*/ 10058690 w 12192000"/>
              <a:gd name="connsiteY55" fmla="*/ 1474888 h 3482342"/>
              <a:gd name="connsiteX56" fmla="*/ 10004424 w 12192000"/>
              <a:gd name="connsiteY56" fmla="*/ 1489801 h 3482342"/>
              <a:gd name="connsiteX57" fmla="*/ 9999951 w 12192000"/>
              <a:gd name="connsiteY57" fmla="*/ 1499127 h 3482342"/>
              <a:gd name="connsiteX58" fmla="*/ 9845462 w 12192000"/>
              <a:gd name="connsiteY58" fmla="*/ 1548192 h 3482342"/>
              <a:gd name="connsiteX59" fmla="*/ 9736156 w 12192000"/>
              <a:gd name="connsiteY59" fmla="*/ 1581928 h 3482342"/>
              <a:gd name="connsiteX60" fmla="*/ 9693355 w 12192000"/>
              <a:gd name="connsiteY60" fmla="*/ 1602632 h 3482342"/>
              <a:gd name="connsiteX61" fmla="*/ 9664242 w 12192000"/>
              <a:gd name="connsiteY61" fmla="*/ 1622075 h 3482342"/>
              <a:gd name="connsiteX62" fmla="*/ 9579195 w 12192000"/>
              <a:gd name="connsiteY62" fmla="*/ 1648017 h 3482342"/>
              <a:gd name="connsiteX63" fmla="*/ 9433652 w 12192000"/>
              <a:gd name="connsiteY63" fmla="*/ 1681174 h 3482342"/>
              <a:gd name="connsiteX64" fmla="*/ 9403775 w 12192000"/>
              <a:gd name="connsiteY64" fmla="*/ 1690403 h 3482342"/>
              <a:gd name="connsiteX65" fmla="*/ 9382503 w 12192000"/>
              <a:gd name="connsiteY65" fmla="*/ 1706957 h 3482342"/>
              <a:gd name="connsiteX66" fmla="*/ 9381410 w 12192000"/>
              <a:gd name="connsiteY66" fmla="*/ 1718312 h 3482342"/>
              <a:gd name="connsiteX67" fmla="*/ 9365685 w 12192000"/>
              <a:gd name="connsiteY67" fmla="*/ 1724772 h 3482342"/>
              <a:gd name="connsiteX68" fmla="*/ 9278020 w 12192000"/>
              <a:gd name="connsiteY68" fmla="*/ 1741161 h 3482342"/>
              <a:gd name="connsiteX69" fmla="*/ 9217145 w 12192000"/>
              <a:gd name="connsiteY69" fmla="*/ 1771195 h 3482342"/>
              <a:gd name="connsiteX70" fmla="*/ 8955875 w 12192000"/>
              <a:gd name="connsiteY70" fmla="*/ 1796806 h 3482342"/>
              <a:gd name="connsiteX71" fmla="*/ 8648415 w 12192000"/>
              <a:gd name="connsiteY71" fmla="*/ 1878623 h 3482342"/>
              <a:gd name="connsiteX72" fmla="*/ 8538519 w 12192000"/>
              <a:gd name="connsiteY72" fmla="*/ 1894114 h 3482342"/>
              <a:gd name="connsiteX73" fmla="*/ 8506541 w 12192000"/>
              <a:gd name="connsiteY73" fmla="*/ 1905955 h 3482342"/>
              <a:gd name="connsiteX74" fmla="*/ 8236214 w 12192000"/>
              <a:gd name="connsiteY74" fmla="*/ 1909725 h 3482342"/>
              <a:gd name="connsiteX75" fmla="*/ 8132104 w 12192000"/>
              <a:gd name="connsiteY75" fmla="*/ 1895727 h 3482342"/>
              <a:gd name="connsiteX76" fmla="*/ 7918078 w 12192000"/>
              <a:gd name="connsiteY76" fmla="*/ 1862668 h 3482342"/>
              <a:gd name="connsiteX77" fmla="*/ 7817899 w 12192000"/>
              <a:gd name="connsiteY77" fmla="*/ 1862176 h 3482342"/>
              <a:gd name="connsiteX78" fmla="*/ 7768994 w 12192000"/>
              <a:gd name="connsiteY78" fmla="*/ 1855721 h 3482342"/>
              <a:gd name="connsiteX79" fmla="*/ 7618027 w 12192000"/>
              <a:gd name="connsiteY79" fmla="*/ 1830959 h 3482342"/>
              <a:gd name="connsiteX80" fmla="*/ 7449425 w 12192000"/>
              <a:gd name="connsiteY80" fmla="*/ 1810910 h 3482342"/>
              <a:gd name="connsiteX81" fmla="*/ 7342915 w 12192000"/>
              <a:gd name="connsiteY81" fmla="*/ 1819827 h 3482342"/>
              <a:gd name="connsiteX82" fmla="*/ 7255191 w 12192000"/>
              <a:gd name="connsiteY82" fmla="*/ 1834354 h 3482342"/>
              <a:gd name="connsiteX83" fmla="*/ 7131205 w 12192000"/>
              <a:gd name="connsiteY83" fmla="*/ 1845557 h 3482342"/>
              <a:gd name="connsiteX84" fmla="*/ 6941837 w 12192000"/>
              <a:gd name="connsiteY84" fmla="*/ 1840640 h 3482342"/>
              <a:gd name="connsiteX85" fmla="*/ 6837145 w 12192000"/>
              <a:gd name="connsiteY85" fmla="*/ 1870724 h 3482342"/>
              <a:gd name="connsiteX86" fmla="*/ 6753991 w 12192000"/>
              <a:gd name="connsiteY86" fmla="*/ 1860969 h 3482342"/>
              <a:gd name="connsiteX87" fmla="*/ 6727754 w 12192000"/>
              <a:gd name="connsiteY87" fmla="*/ 1882372 h 3482342"/>
              <a:gd name="connsiteX88" fmla="*/ 6723371 w 12192000"/>
              <a:gd name="connsiteY88" fmla="*/ 1886494 h 3482342"/>
              <a:gd name="connsiteX89" fmla="*/ 6702779 w 12192000"/>
              <a:gd name="connsiteY89" fmla="*/ 1893601 h 3482342"/>
              <a:gd name="connsiteX90" fmla="*/ 6686657 w 12192000"/>
              <a:gd name="connsiteY90" fmla="*/ 1907344 h 3482342"/>
              <a:gd name="connsiteX91" fmla="*/ 6651330 w 12192000"/>
              <a:gd name="connsiteY91" fmla="*/ 1922921 h 3482342"/>
              <a:gd name="connsiteX92" fmla="*/ 6622958 w 12192000"/>
              <a:gd name="connsiteY92" fmla="*/ 1936255 h 3482342"/>
              <a:gd name="connsiteX93" fmla="*/ 6522602 w 12192000"/>
              <a:gd name="connsiteY93" fmla="*/ 1954133 h 3482342"/>
              <a:gd name="connsiteX94" fmla="*/ 6444344 w 12192000"/>
              <a:gd name="connsiteY94" fmla="*/ 1969663 h 3482342"/>
              <a:gd name="connsiteX95" fmla="*/ 6409626 w 12192000"/>
              <a:gd name="connsiteY95" fmla="*/ 1978846 h 3482342"/>
              <a:gd name="connsiteX96" fmla="*/ 6333446 w 12192000"/>
              <a:gd name="connsiteY96" fmla="*/ 1997163 h 3482342"/>
              <a:gd name="connsiteX97" fmla="*/ 6294933 w 12192000"/>
              <a:gd name="connsiteY97" fmla="*/ 2019412 h 3482342"/>
              <a:gd name="connsiteX98" fmla="*/ 6238719 w 12192000"/>
              <a:gd name="connsiteY98" fmla="*/ 2042547 h 3482342"/>
              <a:gd name="connsiteX99" fmla="*/ 6187205 w 12192000"/>
              <a:gd name="connsiteY99" fmla="*/ 2060048 h 3482342"/>
              <a:gd name="connsiteX100" fmla="*/ 6138780 w 12192000"/>
              <a:gd name="connsiteY100" fmla="*/ 2081918 h 3482342"/>
              <a:gd name="connsiteX101" fmla="*/ 6120125 w 12192000"/>
              <a:gd name="connsiteY101" fmla="*/ 2109475 h 3482342"/>
              <a:gd name="connsiteX102" fmla="*/ 6056576 w 12192000"/>
              <a:gd name="connsiteY102" fmla="*/ 2120066 h 3482342"/>
              <a:gd name="connsiteX103" fmla="*/ 5993794 w 12192000"/>
              <a:gd name="connsiteY103" fmla="*/ 2122569 h 3482342"/>
              <a:gd name="connsiteX104" fmla="*/ 5943601 w 12192000"/>
              <a:gd name="connsiteY104" fmla="*/ 2137719 h 3482342"/>
              <a:gd name="connsiteX105" fmla="*/ 5898141 w 12192000"/>
              <a:gd name="connsiteY105" fmla="*/ 2144806 h 3482342"/>
              <a:gd name="connsiteX106" fmla="*/ 5855337 w 12192000"/>
              <a:gd name="connsiteY106" fmla="*/ 2137719 h 3482342"/>
              <a:gd name="connsiteX107" fmla="*/ 5817682 w 12192000"/>
              <a:gd name="connsiteY107" fmla="*/ 2157358 h 3482342"/>
              <a:gd name="connsiteX108" fmla="*/ 5735300 w 12192000"/>
              <a:gd name="connsiteY108" fmla="*/ 2158902 h 3482342"/>
              <a:gd name="connsiteX109" fmla="*/ 5591469 w 12192000"/>
              <a:gd name="connsiteY109" fmla="*/ 2178389 h 3482342"/>
              <a:gd name="connsiteX110" fmla="*/ 5505818 w 12192000"/>
              <a:gd name="connsiteY110" fmla="*/ 2194207 h 3482342"/>
              <a:gd name="connsiteX111" fmla="*/ 5477574 w 12192000"/>
              <a:gd name="connsiteY111" fmla="*/ 2190677 h 3482342"/>
              <a:gd name="connsiteX112" fmla="*/ 5414282 w 12192000"/>
              <a:gd name="connsiteY112" fmla="*/ 2183070 h 3482342"/>
              <a:gd name="connsiteX113" fmla="*/ 5368369 w 12192000"/>
              <a:gd name="connsiteY113" fmla="*/ 2204272 h 3482342"/>
              <a:gd name="connsiteX114" fmla="*/ 5336354 w 12192000"/>
              <a:gd name="connsiteY114" fmla="*/ 2218920 h 3482342"/>
              <a:gd name="connsiteX115" fmla="*/ 5291263 w 12192000"/>
              <a:gd name="connsiteY115" fmla="*/ 2239182 h 3482342"/>
              <a:gd name="connsiteX116" fmla="*/ 5255152 w 12192000"/>
              <a:gd name="connsiteY116" fmla="*/ 2247164 h 3482342"/>
              <a:gd name="connsiteX117" fmla="*/ 5233796 w 12192000"/>
              <a:gd name="connsiteY117" fmla="*/ 2268260 h 3482342"/>
              <a:gd name="connsiteX118" fmla="*/ 5212786 w 12192000"/>
              <a:gd name="connsiteY118" fmla="*/ 2275408 h 3482342"/>
              <a:gd name="connsiteX119" fmla="*/ 5159401 w 12192000"/>
              <a:gd name="connsiteY119" fmla="*/ 2284343 h 3482342"/>
              <a:gd name="connsiteX120" fmla="*/ 5123830 w 12192000"/>
              <a:gd name="connsiteY120" fmla="*/ 2307070 h 3482342"/>
              <a:gd name="connsiteX121" fmla="*/ 5065426 w 12192000"/>
              <a:gd name="connsiteY121" fmla="*/ 2324076 h 3482342"/>
              <a:gd name="connsiteX122" fmla="*/ 4975908 w 12192000"/>
              <a:gd name="connsiteY122" fmla="*/ 2364128 h 3482342"/>
              <a:gd name="connsiteX123" fmla="*/ 4913723 w 12192000"/>
              <a:gd name="connsiteY123" fmla="*/ 2385265 h 3482342"/>
              <a:gd name="connsiteX124" fmla="*/ 4746485 w 12192000"/>
              <a:gd name="connsiteY124" fmla="*/ 2451769 h 3482342"/>
              <a:gd name="connsiteX125" fmla="*/ 4681588 w 12192000"/>
              <a:gd name="connsiteY125" fmla="*/ 2467494 h 3482342"/>
              <a:gd name="connsiteX126" fmla="*/ 1783655 w 12192000"/>
              <a:gd name="connsiteY126" fmla="*/ 3163860 h 3482342"/>
              <a:gd name="connsiteX127" fmla="*/ 1325955 w 12192000"/>
              <a:gd name="connsiteY127" fmla="*/ 3176692 h 3482342"/>
              <a:gd name="connsiteX128" fmla="*/ 1190384 w 12192000"/>
              <a:gd name="connsiteY128" fmla="*/ 3203504 h 3482342"/>
              <a:gd name="connsiteX129" fmla="*/ 1094537 w 12192000"/>
              <a:gd name="connsiteY129" fmla="*/ 3229469 h 3482342"/>
              <a:gd name="connsiteX130" fmla="*/ 1013254 w 12192000"/>
              <a:gd name="connsiteY130" fmla="*/ 3263949 h 3482342"/>
              <a:gd name="connsiteX131" fmla="*/ 779276 w 12192000"/>
              <a:gd name="connsiteY131" fmla="*/ 3327290 h 3482342"/>
              <a:gd name="connsiteX132" fmla="*/ 600378 w 12192000"/>
              <a:gd name="connsiteY132" fmla="*/ 3335250 h 3482342"/>
              <a:gd name="connsiteX133" fmla="*/ 493457 w 12192000"/>
              <a:gd name="connsiteY133" fmla="*/ 3365044 h 3482342"/>
              <a:gd name="connsiteX134" fmla="*/ 416599 w 12192000"/>
              <a:gd name="connsiteY134" fmla="*/ 3387517 h 3482342"/>
              <a:gd name="connsiteX135" fmla="*/ 349402 w 12192000"/>
              <a:gd name="connsiteY135" fmla="*/ 3380897 h 3482342"/>
              <a:gd name="connsiteX136" fmla="*/ 225952 w 12192000"/>
              <a:gd name="connsiteY136" fmla="*/ 3426352 h 3482342"/>
              <a:gd name="connsiteX137" fmla="*/ 171000 w 12192000"/>
              <a:gd name="connsiteY137" fmla="*/ 3438892 h 3482342"/>
              <a:gd name="connsiteX138" fmla="*/ 88263 w 12192000"/>
              <a:gd name="connsiteY138" fmla="*/ 3479310 h 3482342"/>
              <a:gd name="connsiteX139" fmla="*/ 46713 w 12192000"/>
              <a:gd name="connsiteY139" fmla="*/ 3462986 h 3482342"/>
              <a:gd name="connsiteX140" fmla="*/ 2765 w 12192000"/>
              <a:gd name="connsiteY140" fmla="*/ 3480770 h 3482342"/>
              <a:gd name="connsiteX141" fmla="*/ 0 w 12192000"/>
              <a:gd name="connsiteY141" fmla="*/ 3482342 h 3482342"/>
              <a:gd name="connsiteX142" fmla="*/ 0 w 12192000"/>
              <a:gd name="connsiteY142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40158 w 12192000"/>
              <a:gd name="connsiteY5" fmla="*/ 651378 h 3482342"/>
              <a:gd name="connsiteX6" fmla="*/ 11923051 w 12192000"/>
              <a:gd name="connsiteY6" fmla="*/ 656045 h 3482342"/>
              <a:gd name="connsiteX7" fmla="*/ 11832939 w 12192000"/>
              <a:gd name="connsiteY7" fmla="*/ 674181 h 3482342"/>
              <a:gd name="connsiteX8" fmla="*/ 11767770 w 12192000"/>
              <a:gd name="connsiteY8" fmla="*/ 683807 h 3482342"/>
              <a:gd name="connsiteX9" fmla="*/ 11728279 w 12192000"/>
              <a:gd name="connsiteY9" fmla="*/ 700816 h 3482342"/>
              <a:gd name="connsiteX10" fmla="*/ 11722533 w 12192000"/>
              <a:gd name="connsiteY10" fmla="*/ 703421 h 3482342"/>
              <a:gd name="connsiteX11" fmla="*/ 11720002 w 12192000"/>
              <a:gd name="connsiteY11" fmla="*/ 710566 h 3482342"/>
              <a:gd name="connsiteX12" fmla="*/ 11707351 w 12192000"/>
              <a:gd name="connsiteY12" fmla="*/ 710310 h 3482342"/>
              <a:gd name="connsiteX13" fmla="*/ 11700369 w 12192000"/>
              <a:gd name="connsiteY13" fmla="*/ 713480 h 3482342"/>
              <a:gd name="connsiteX14" fmla="*/ 11691126 w 12192000"/>
              <a:gd name="connsiteY14" fmla="*/ 726131 h 3482342"/>
              <a:gd name="connsiteX15" fmla="*/ 11657717 w 12192000"/>
              <a:gd name="connsiteY15" fmla="*/ 746701 h 3482342"/>
              <a:gd name="connsiteX16" fmla="*/ 11656818 w 12192000"/>
              <a:gd name="connsiteY16" fmla="*/ 769062 h 3482342"/>
              <a:gd name="connsiteX17" fmla="*/ 11601229 w 12192000"/>
              <a:gd name="connsiteY17" fmla="*/ 785537 h 3482342"/>
              <a:gd name="connsiteX18" fmla="*/ 11501920 w 12192000"/>
              <a:gd name="connsiteY18" fmla="*/ 813109 h 3482342"/>
              <a:gd name="connsiteX19" fmla="*/ 11405286 w 12192000"/>
              <a:gd name="connsiteY19" fmla="*/ 849086 h 3482342"/>
              <a:gd name="connsiteX20" fmla="*/ 11338523 w 12192000"/>
              <a:gd name="connsiteY20" fmla="*/ 852810 h 3482342"/>
              <a:gd name="connsiteX21" fmla="*/ 11334676 w 12192000"/>
              <a:gd name="connsiteY21" fmla="*/ 859677 h 3482342"/>
              <a:gd name="connsiteX22" fmla="*/ 11217448 w 12192000"/>
              <a:gd name="connsiteY22" fmla="*/ 980136 h 3482342"/>
              <a:gd name="connsiteX23" fmla="*/ 11196987 w 12192000"/>
              <a:gd name="connsiteY23" fmla="*/ 1000897 h 3482342"/>
              <a:gd name="connsiteX24" fmla="*/ 11193568 w 12192000"/>
              <a:gd name="connsiteY24" fmla="*/ 1039464 h 3482342"/>
              <a:gd name="connsiteX25" fmla="*/ 11175804 w 12192000"/>
              <a:gd name="connsiteY25" fmla="*/ 1067977 h 3482342"/>
              <a:gd name="connsiteX26" fmla="*/ 11133438 w 12192000"/>
              <a:gd name="connsiteY26" fmla="*/ 1106812 h 3482342"/>
              <a:gd name="connsiteX27" fmla="*/ 11120819 w 12192000"/>
              <a:gd name="connsiteY27" fmla="*/ 1126133 h 3482342"/>
              <a:gd name="connsiteX28" fmla="*/ 11071654 w 12192000"/>
              <a:gd name="connsiteY28" fmla="*/ 1177422 h 3482342"/>
              <a:gd name="connsiteX29" fmla="*/ 11028687 w 12192000"/>
              <a:gd name="connsiteY29" fmla="*/ 1199018 h 3482342"/>
              <a:gd name="connsiteX30" fmla="*/ 10974565 w 12192000"/>
              <a:gd name="connsiteY30" fmla="*/ 1226849 h 3482342"/>
              <a:gd name="connsiteX31" fmla="*/ 10960443 w 12192000"/>
              <a:gd name="connsiteY31" fmla="*/ 1244502 h 3482342"/>
              <a:gd name="connsiteX32" fmla="*/ 10879242 w 12192000"/>
              <a:gd name="connsiteY32" fmla="*/ 1269215 h 3482342"/>
              <a:gd name="connsiteX33" fmla="*/ 10850998 w 12192000"/>
              <a:gd name="connsiteY33" fmla="*/ 1269215 h 3482342"/>
              <a:gd name="connsiteX34" fmla="*/ 10815658 w 12192000"/>
              <a:gd name="connsiteY34" fmla="*/ 1287849 h 3482342"/>
              <a:gd name="connsiteX35" fmla="*/ 10723900 w 12192000"/>
              <a:gd name="connsiteY35" fmla="*/ 1318642 h 3482342"/>
              <a:gd name="connsiteX36" fmla="*/ 10699186 w 12192000"/>
              <a:gd name="connsiteY36" fmla="*/ 1322173 h 3482342"/>
              <a:gd name="connsiteX37" fmla="*/ 10676375 w 12192000"/>
              <a:gd name="connsiteY37" fmla="*/ 1342640 h 3482342"/>
              <a:gd name="connsiteX38" fmla="*/ 10636304 w 12192000"/>
              <a:gd name="connsiteY38" fmla="*/ 1342641 h 3482342"/>
              <a:gd name="connsiteX39" fmla="*/ 10603863 w 12192000"/>
              <a:gd name="connsiteY39" fmla="*/ 1346886 h 3482342"/>
              <a:gd name="connsiteX40" fmla="*/ 10573203 w 12192000"/>
              <a:gd name="connsiteY40" fmla="*/ 1351996 h 3482342"/>
              <a:gd name="connsiteX41" fmla="*/ 10547375 w 12192000"/>
              <a:gd name="connsiteY41" fmla="*/ 1375130 h 3482342"/>
              <a:gd name="connsiteX42" fmla="*/ 10513263 w 12192000"/>
              <a:gd name="connsiteY42" fmla="*/ 1371939 h 3482342"/>
              <a:gd name="connsiteX43" fmla="*/ 10487356 w 12192000"/>
              <a:gd name="connsiteY43" fmla="*/ 1385722 h 3482342"/>
              <a:gd name="connsiteX44" fmla="*/ 10464012 w 12192000"/>
              <a:gd name="connsiteY44" fmla="*/ 1391778 h 3482342"/>
              <a:gd name="connsiteX45" fmla="*/ 10439694 w 12192000"/>
              <a:gd name="connsiteY45" fmla="*/ 1406905 h 3482342"/>
              <a:gd name="connsiteX46" fmla="*/ 10405409 w 12192000"/>
              <a:gd name="connsiteY46" fmla="*/ 1422789 h 3482342"/>
              <a:gd name="connsiteX47" fmla="*/ 10370530 w 12192000"/>
              <a:gd name="connsiteY47" fmla="*/ 1441596 h 3482342"/>
              <a:gd name="connsiteX48" fmla="*/ 10300239 w 12192000"/>
              <a:gd name="connsiteY48" fmla="*/ 1456332 h 3482342"/>
              <a:gd name="connsiteX49" fmla="*/ 10264922 w 12192000"/>
              <a:gd name="connsiteY49" fmla="*/ 1472107 h 3482342"/>
              <a:gd name="connsiteX50" fmla="*/ 10229629 w 12192000"/>
              <a:gd name="connsiteY50" fmla="*/ 1470454 h 3482342"/>
              <a:gd name="connsiteX51" fmla="*/ 10201385 w 12192000"/>
              <a:gd name="connsiteY51" fmla="*/ 1477515 h 3482342"/>
              <a:gd name="connsiteX52" fmla="*/ 10151958 w 12192000"/>
              <a:gd name="connsiteY52" fmla="*/ 1477515 h 3482342"/>
              <a:gd name="connsiteX53" fmla="*/ 10120184 w 12192000"/>
              <a:gd name="connsiteY53" fmla="*/ 1466924 h 3482342"/>
              <a:gd name="connsiteX54" fmla="*/ 10081348 w 12192000"/>
              <a:gd name="connsiteY54" fmla="*/ 1481046 h 3482342"/>
              <a:gd name="connsiteX55" fmla="*/ 10058690 w 12192000"/>
              <a:gd name="connsiteY55" fmla="*/ 1474888 h 3482342"/>
              <a:gd name="connsiteX56" fmla="*/ 10004424 w 12192000"/>
              <a:gd name="connsiteY56" fmla="*/ 1489801 h 3482342"/>
              <a:gd name="connsiteX57" fmla="*/ 9999951 w 12192000"/>
              <a:gd name="connsiteY57" fmla="*/ 1499127 h 3482342"/>
              <a:gd name="connsiteX58" fmla="*/ 9845462 w 12192000"/>
              <a:gd name="connsiteY58" fmla="*/ 1548192 h 3482342"/>
              <a:gd name="connsiteX59" fmla="*/ 9736156 w 12192000"/>
              <a:gd name="connsiteY59" fmla="*/ 1581928 h 3482342"/>
              <a:gd name="connsiteX60" fmla="*/ 9693355 w 12192000"/>
              <a:gd name="connsiteY60" fmla="*/ 1602632 h 3482342"/>
              <a:gd name="connsiteX61" fmla="*/ 9664242 w 12192000"/>
              <a:gd name="connsiteY61" fmla="*/ 1622075 h 3482342"/>
              <a:gd name="connsiteX62" fmla="*/ 9579195 w 12192000"/>
              <a:gd name="connsiteY62" fmla="*/ 1648017 h 3482342"/>
              <a:gd name="connsiteX63" fmla="*/ 9433652 w 12192000"/>
              <a:gd name="connsiteY63" fmla="*/ 1681174 h 3482342"/>
              <a:gd name="connsiteX64" fmla="*/ 9403775 w 12192000"/>
              <a:gd name="connsiteY64" fmla="*/ 1690403 h 3482342"/>
              <a:gd name="connsiteX65" fmla="*/ 9382503 w 12192000"/>
              <a:gd name="connsiteY65" fmla="*/ 1706957 h 3482342"/>
              <a:gd name="connsiteX66" fmla="*/ 9381410 w 12192000"/>
              <a:gd name="connsiteY66" fmla="*/ 1718312 h 3482342"/>
              <a:gd name="connsiteX67" fmla="*/ 9365685 w 12192000"/>
              <a:gd name="connsiteY67" fmla="*/ 1724772 h 3482342"/>
              <a:gd name="connsiteX68" fmla="*/ 9278020 w 12192000"/>
              <a:gd name="connsiteY68" fmla="*/ 1741161 h 3482342"/>
              <a:gd name="connsiteX69" fmla="*/ 9217145 w 12192000"/>
              <a:gd name="connsiteY69" fmla="*/ 1771195 h 3482342"/>
              <a:gd name="connsiteX70" fmla="*/ 8955875 w 12192000"/>
              <a:gd name="connsiteY70" fmla="*/ 1796806 h 3482342"/>
              <a:gd name="connsiteX71" fmla="*/ 8648415 w 12192000"/>
              <a:gd name="connsiteY71" fmla="*/ 1878623 h 3482342"/>
              <a:gd name="connsiteX72" fmla="*/ 8538519 w 12192000"/>
              <a:gd name="connsiteY72" fmla="*/ 1894114 h 3482342"/>
              <a:gd name="connsiteX73" fmla="*/ 8506541 w 12192000"/>
              <a:gd name="connsiteY73" fmla="*/ 1905955 h 3482342"/>
              <a:gd name="connsiteX74" fmla="*/ 8236214 w 12192000"/>
              <a:gd name="connsiteY74" fmla="*/ 1909725 h 3482342"/>
              <a:gd name="connsiteX75" fmla="*/ 8132104 w 12192000"/>
              <a:gd name="connsiteY75" fmla="*/ 1895727 h 3482342"/>
              <a:gd name="connsiteX76" fmla="*/ 7918078 w 12192000"/>
              <a:gd name="connsiteY76" fmla="*/ 1862668 h 3482342"/>
              <a:gd name="connsiteX77" fmla="*/ 7817899 w 12192000"/>
              <a:gd name="connsiteY77" fmla="*/ 1862176 h 3482342"/>
              <a:gd name="connsiteX78" fmla="*/ 7768994 w 12192000"/>
              <a:gd name="connsiteY78" fmla="*/ 1855721 h 3482342"/>
              <a:gd name="connsiteX79" fmla="*/ 7618027 w 12192000"/>
              <a:gd name="connsiteY79" fmla="*/ 1830959 h 3482342"/>
              <a:gd name="connsiteX80" fmla="*/ 7449425 w 12192000"/>
              <a:gd name="connsiteY80" fmla="*/ 1810910 h 3482342"/>
              <a:gd name="connsiteX81" fmla="*/ 7342915 w 12192000"/>
              <a:gd name="connsiteY81" fmla="*/ 1819827 h 3482342"/>
              <a:gd name="connsiteX82" fmla="*/ 7255191 w 12192000"/>
              <a:gd name="connsiteY82" fmla="*/ 1834354 h 3482342"/>
              <a:gd name="connsiteX83" fmla="*/ 7131205 w 12192000"/>
              <a:gd name="connsiteY83" fmla="*/ 1845557 h 3482342"/>
              <a:gd name="connsiteX84" fmla="*/ 6941837 w 12192000"/>
              <a:gd name="connsiteY84" fmla="*/ 1840640 h 3482342"/>
              <a:gd name="connsiteX85" fmla="*/ 6837145 w 12192000"/>
              <a:gd name="connsiteY85" fmla="*/ 1870724 h 3482342"/>
              <a:gd name="connsiteX86" fmla="*/ 6753991 w 12192000"/>
              <a:gd name="connsiteY86" fmla="*/ 1860969 h 3482342"/>
              <a:gd name="connsiteX87" fmla="*/ 6727754 w 12192000"/>
              <a:gd name="connsiteY87" fmla="*/ 1882372 h 3482342"/>
              <a:gd name="connsiteX88" fmla="*/ 6723371 w 12192000"/>
              <a:gd name="connsiteY88" fmla="*/ 1886494 h 3482342"/>
              <a:gd name="connsiteX89" fmla="*/ 6702779 w 12192000"/>
              <a:gd name="connsiteY89" fmla="*/ 1893601 h 3482342"/>
              <a:gd name="connsiteX90" fmla="*/ 6686657 w 12192000"/>
              <a:gd name="connsiteY90" fmla="*/ 1907344 h 3482342"/>
              <a:gd name="connsiteX91" fmla="*/ 6651330 w 12192000"/>
              <a:gd name="connsiteY91" fmla="*/ 1922921 h 3482342"/>
              <a:gd name="connsiteX92" fmla="*/ 6622958 w 12192000"/>
              <a:gd name="connsiteY92" fmla="*/ 1936255 h 3482342"/>
              <a:gd name="connsiteX93" fmla="*/ 6522602 w 12192000"/>
              <a:gd name="connsiteY93" fmla="*/ 1954133 h 3482342"/>
              <a:gd name="connsiteX94" fmla="*/ 6444344 w 12192000"/>
              <a:gd name="connsiteY94" fmla="*/ 1969663 h 3482342"/>
              <a:gd name="connsiteX95" fmla="*/ 6409626 w 12192000"/>
              <a:gd name="connsiteY95" fmla="*/ 1978846 h 3482342"/>
              <a:gd name="connsiteX96" fmla="*/ 6333446 w 12192000"/>
              <a:gd name="connsiteY96" fmla="*/ 1997163 h 3482342"/>
              <a:gd name="connsiteX97" fmla="*/ 6294933 w 12192000"/>
              <a:gd name="connsiteY97" fmla="*/ 2019412 h 3482342"/>
              <a:gd name="connsiteX98" fmla="*/ 6238719 w 12192000"/>
              <a:gd name="connsiteY98" fmla="*/ 2042547 h 3482342"/>
              <a:gd name="connsiteX99" fmla="*/ 6187205 w 12192000"/>
              <a:gd name="connsiteY99" fmla="*/ 2060048 h 3482342"/>
              <a:gd name="connsiteX100" fmla="*/ 6138780 w 12192000"/>
              <a:gd name="connsiteY100" fmla="*/ 2081918 h 3482342"/>
              <a:gd name="connsiteX101" fmla="*/ 6120125 w 12192000"/>
              <a:gd name="connsiteY101" fmla="*/ 2109475 h 3482342"/>
              <a:gd name="connsiteX102" fmla="*/ 6056576 w 12192000"/>
              <a:gd name="connsiteY102" fmla="*/ 2120066 h 3482342"/>
              <a:gd name="connsiteX103" fmla="*/ 5993794 w 12192000"/>
              <a:gd name="connsiteY103" fmla="*/ 2122569 h 3482342"/>
              <a:gd name="connsiteX104" fmla="*/ 5943601 w 12192000"/>
              <a:gd name="connsiteY104" fmla="*/ 2137719 h 3482342"/>
              <a:gd name="connsiteX105" fmla="*/ 5898141 w 12192000"/>
              <a:gd name="connsiteY105" fmla="*/ 2144806 h 3482342"/>
              <a:gd name="connsiteX106" fmla="*/ 5855337 w 12192000"/>
              <a:gd name="connsiteY106" fmla="*/ 2137719 h 3482342"/>
              <a:gd name="connsiteX107" fmla="*/ 5817682 w 12192000"/>
              <a:gd name="connsiteY107" fmla="*/ 2157358 h 3482342"/>
              <a:gd name="connsiteX108" fmla="*/ 5735300 w 12192000"/>
              <a:gd name="connsiteY108" fmla="*/ 2158902 h 3482342"/>
              <a:gd name="connsiteX109" fmla="*/ 5591469 w 12192000"/>
              <a:gd name="connsiteY109" fmla="*/ 2178389 h 3482342"/>
              <a:gd name="connsiteX110" fmla="*/ 5505818 w 12192000"/>
              <a:gd name="connsiteY110" fmla="*/ 2194207 h 3482342"/>
              <a:gd name="connsiteX111" fmla="*/ 5477574 w 12192000"/>
              <a:gd name="connsiteY111" fmla="*/ 2190677 h 3482342"/>
              <a:gd name="connsiteX112" fmla="*/ 5414282 w 12192000"/>
              <a:gd name="connsiteY112" fmla="*/ 2183070 h 3482342"/>
              <a:gd name="connsiteX113" fmla="*/ 5368369 w 12192000"/>
              <a:gd name="connsiteY113" fmla="*/ 2204272 h 3482342"/>
              <a:gd name="connsiteX114" fmla="*/ 5336354 w 12192000"/>
              <a:gd name="connsiteY114" fmla="*/ 2218920 h 3482342"/>
              <a:gd name="connsiteX115" fmla="*/ 5291263 w 12192000"/>
              <a:gd name="connsiteY115" fmla="*/ 2239182 h 3482342"/>
              <a:gd name="connsiteX116" fmla="*/ 5255152 w 12192000"/>
              <a:gd name="connsiteY116" fmla="*/ 2247164 h 3482342"/>
              <a:gd name="connsiteX117" fmla="*/ 5233796 w 12192000"/>
              <a:gd name="connsiteY117" fmla="*/ 2268260 h 3482342"/>
              <a:gd name="connsiteX118" fmla="*/ 5212786 w 12192000"/>
              <a:gd name="connsiteY118" fmla="*/ 2275408 h 3482342"/>
              <a:gd name="connsiteX119" fmla="*/ 5159401 w 12192000"/>
              <a:gd name="connsiteY119" fmla="*/ 2284343 h 3482342"/>
              <a:gd name="connsiteX120" fmla="*/ 5123830 w 12192000"/>
              <a:gd name="connsiteY120" fmla="*/ 2307070 h 3482342"/>
              <a:gd name="connsiteX121" fmla="*/ 5065426 w 12192000"/>
              <a:gd name="connsiteY121" fmla="*/ 2324076 h 3482342"/>
              <a:gd name="connsiteX122" fmla="*/ 4975908 w 12192000"/>
              <a:gd name="connsiteY122" fmla="*/ 2364128 h 3482342"/>
              <a:gd name="connsiteX123" fmla="*/ 4913723 w 12192000"/>
              <a:gd name="connsiteY123" fmla="*/ 2385265 h 3482342"/>
              <a:gd name="connsiteX124" fmla="*/ 4746485 w 12192000"/>
              <a:gd name="connsiteY124" fmla="*/ 2451769 h 3482342"/>
              <a:gd name="connsiteX125" fmla="*/ 4681588 w 12192000"/>
              <a:gd name="connsiteY125" fmla="*/ 2467494 h 3482342"/>
              <a:gd name="connsiteX126" fmla="*/ 1783655 w 12192000"/>
              <a:gd name="connsiteY126" fmla="*/ 3163860 h 3482342"/>
              <a:gd name="connsiteX127" fmla="*/ 1325955 w 12192000"/>
              <a:gd name="connsiteY127" fmla="*/ 3176692 h 3482342"/>
              <a:gd name="connsiteX128" fmla="*/ 1190384 w 12192000"/>
              <a:gd name="connsiteY128" fmla="*/ 3203504 h 3482342"/>
              <a:gd name="connsiteX129" fmla="*/ 1094537 w 12192000"/>
              <a:gd name="connsiteY129" fmla="*/ 3229469 h 3482342"/>
              <a:gd name="connsiteX130" fmla="*/ 1013254 w 12192000"/>
              <a:gd name="connsiteY130" fmla="*/ 3263949 h 3482342"/>
              <a:gd name="connsiteX131" fmla="*/ 779276 w 12192000"/>
              <a:gd name="connsiteY131" fmla="*/ 3327290 h 3482342"/>
              <a:gd name="connsiteX132" fmla="*/ 600378 w 12192000"/>
              <a:gd name="connsiteY132" fmla="*/ 3335250 h 3482342"/>
              <a:gd name="connsiteX133" fmla="*/ 493457 w 12192000"/>
              <a:gd name="connsiteY133" fmla="*/ 3365044 h 3482342"/>
              <a:gd name="connsiteX134" fmla="*/ 416599 w 12192000"/>
              <a:gd name="connsiteY134" fmla="*/ 3387517 h 3482342"/>
              <a:gd name="connsiteX135" fmla="*/ 349402 w 12192000"/>
              <a:gd name="connsiteY135" fmla="*/ 3380897 h 3482342"/>
              <a:gd name="connsiteX136" fmla="*/ 225952 w 12192000"/>
              <a:gd name="connsiteY136" fmla="*/ 3426352 h 3482342"/>
              <a:gd name="connsiteX137" fmla="*/ 171000 w 12192000"/>
              <a:gd name="connsiteY137" fmla="*/ 3438892 h 3482342"/>
              <a:gd name="connsiteX138" fmla="*/ 88263 w 12192000"/>
              <a:gd name="connsiteY138" fmla="*/ 3479310 h 3482342"/>
              <a:gd name="connsiteX139" fmla="*/ 46713 w 12192000"/>
              <a:gd name="connsiteY139" fmla="*/ 3462986 h 3482342"/>
              <a:gd name="connsiteX140" fmla="*/ 2765 w 12192000"/>
              <a:gd name="connsiteY140" fmla="*/ 3480770 h 3482342"/>
              <a:gd name="connsiteX141" fmla="*/ 0 w 12192000"/>
              <a:gd name="connsiteY141" fmla="*/ 3482342 h 3482342"/>
              <a:gd name="connsiteX142" fmla="*/ 0 w 12192000"/>
              <a:gd name="connsiteY142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40158 w 12192000"/>
              <a:gd name="connsiteY5" fmla="*/ 651378 h 3482342"/>
              <a:gd name="connsiteX6" fmla="*/ 11923051 w 12192000"/>
              <a:gd name="connsiteY6" fmla="*/ 656045 h 3482342"/>
              <a:gd name="connsiteX7" fmla="*/ 11832939 w 12192000"/>
              <a:gd name="connsiteY7" fmla="*/ 674181 h 3482342"/>
              <a:gd name="connsiteX8" fmla="*/ 11767770 w 12192000"/>
              <a:gd name="connsiteY8" fmla="*/ 683807 h 3482342"/>
              <a:gd name="connsiteX9" fmla="*/ 11728279 w 12192000"/>
              <a:gd name="connsiteY9" fmla="*/ 700816 h 3482342"/>
              <a:gd name="connsiteX10" fmla="*/ 11722533 w 12192000"/>
              <a:gd name="connsiteY10" fmla="*/ 703421 h 3482342"/>
              <a:gd name="connsiteX11" fmla="*/ 11720002 w 12192000"/>
              <a:gd name="connsiteY11" fmla="*/ 710566 h 3482342"/>
              <a:gd name="connsiteX12" fmla="*/ 11707351 w 12192000"/>
              <a:gd name="connsiteY12" fmla="*/ 710310 h 3482342"/>
              <a:gd name="connsiteX13" fmla="*/ 11700369 w 12192000"/>
              <a:gd name="connsiteY13" fmla="*/ 713480 h 3482342"/>
              <a:gd name="connsiteX14" fmla="*/ 11691126 w 12192000"/>
              <a:gd name="connsiteY14" fmla="*/ 726131 h 3482342"/>
              <a:gd name="connsiteX15" fmla="*/ 11657717 w 12192000"/>
              <a:gd name="connsiteY15" fmla="*/ 746701 h 3482342"/>
              <a:gd name="connsiteX16" fmla="*/ 11656818 w 12192000"/>
              <a:gd name="connsiteY16" fmla="*/ 769062 h 3482342"/>
              <a:gd name="connsiteX17" fmla="*/ 11601229 w 12192000"/>
              <a:gd name="connsiteY17" fmla="*/ 785537 h 3482342"/>
              <a:gd name="connsiteX18" fmla="*/ 11501920 w 12192000"/>
              <a:gd name="connsiteY18" fmla="*/ 813109 h 3482342"/>
              <a:gd name="connsiteX19" fmla="*/ 11405286 w 12192000"/>
              <a:gd name="connsiteY19" fmla="*/ 849086 h 3482342"/>
              <a:gd name="connsiteX20" fmla="*/ 11338523 w 12192000"/>
              <a:gd name="connsiteY20" fmla="*/ 852810 h 3482342"/>
              <a:gd name="connsiteX21" fmla="*/ 11334676 w 12192000"/>
              <a:gd name="connsiteY21" fmla="*/ 859677 h 3482342"/>
              <a:gd name="connsiteX22" fmla="*/ 11217448 w 12192000"/>
              <a:gd name="connsiteY22" fmla="*/ 980136 h 3482342"/>
              <a:gd name="connsiteX23" fmla="*/ 11196987 w 12192000"/>
              <a:gd name="connsiteY23" fmla="*/ 1000897 h 3482342"/>
              <a:gd name="connsiteX24" fmla="*/ 11193568 w 12192000"/>
              <a:gd name="connsiteY24" fmla="*/ 1039464 h 3482342"/>
              <a:gd name="connsiteX25" fmla="*/ 11175804 w 12192000"/>
              <a:gd name="connsiteY25" fmla="*/ 1067977 h 3482342"/>
              <a:gd name="connsiteX26" fmla="*/ 11133438 w 12192000"/>
              <a:gd name="connsiteY26" fmla="*/ 1106812 h 3482342"/>
              <a:gd name="connsiteX27" fmla="*/ 11120819 w 12192000"/>
              <a:gd name="connsiteY27" fmla="*/ 1126133 h 3482342"/>
              <a:gd name="connsiteX28" fmla="*/ 11071654 w 12192000"/>
              <a:gd name="connsiteY28" fmla="*/ 1177422 h 3482342"/>
              <a:gd name="connsiteX29" fmla="*/ 11028687 w 12192000"/>
              <a:gd name="connsiteY29" fmla="*/ 1199018 h 3482342"/>
              <a:gd name="connsiteX30" fmla="*/ 10974565 w 12192000"/>
              <a:gd name="connsiteY30" fmla="*/ 1226849 h 3482342"/>
              <a:gd name="connsiteX31" fmla="*/ 10960443 w 12192000"/>
              <a:gd name="connsiteY31" fmla="*/ 1244502 h 3482342"/>
              <a:gd name="connsiteX32" fmla="*/ 10879242 w 12192000"/>
              <a:gd name="connsiteY32" fmla="*/ 1269215 h 3482342"/>
              <a:gd name="connsiteX33" fmla="*/ 10850998 w 12192000"/>
              <a:gd name="connsiteY33" fmla="*/ 1269215 h 3482342"/>
              <a:gd name="connsiteX34" fmla="*/ 10815658 w 12192000"/>
              <a:gd name="connsiteY34" fmla="*/ 1287849 h 3482342"/>
              <a:gd name="connsiteX35" fmla="*/ 10723900 w 12192000"/>
              <a:gd name="connsiteY35" fmla="*/ 1318642 h 3482342"/>
              <a:gd name="connsiteX36" fmla="*/ 10699186 w 12192000"/>
              <a:gd name="connsiteY36" fmla="*/ 1322173 h 3482342"/>
              <a:gd name="connsiteX37" fmla="*/ 10676375 w 12192000"/>
              <a:gd name="connsiteY37" fmla="*/ 1342640 h 3482342"/>
              <a:gd name="connsiteX38" fmla="*/ 10636304 w 12192000"/>
              <a:gd name="connsiteY38" fmla="*/ 1342641 h 3482342"/>
              <a:gd name="connsiteX39" fmla="*/ 10603863 w 12192000"/>
              <a:gd name="connsiteY39" fmla="*/ 1346886 h 3482342"/>
              <a:gd name="connsiteX40" fmla="*/ 10573203 w 12192000"/>
              <a:gd name="connsiteY40" fmla="*/ 1351996 h 3482342"/>
              <a:gd name="connsiteX41" fmla="*/ 10547375 w 12192000"/>
              <a:gd name="connsiteY41" fmla="*/ 1375130 h 3482342"/>
              <a:gd name="connsiteX42" fmla="*/ 10513263 w 12192000"/>
              <a:gd name="connsiteY42" fmla="*/ 1371939 h 3482342"/>
              <a:gd name="connsiteX43" fmla="*/ 10487356 w 12192000"/>
              <a:gd name="connsiteY43" fmla="*/ 1385722 h 3482342"/>
              <a:gd name="connsiteX44" fmla="*/ 10464012 w 12192000"/>
              <a:gd name="connsiteY44" fmla="*/ 1391778 h 3482342"/>
              <a:gd name="connsiteX45" fmla="*/ 10439694 w 12192000"/>
              <a:gd name="connsiteY45" fmla="*/ 1406905 h 3482342"/>
              <a:gd name="connsiteX46" fmla="*/ 10405409 w 12192000"/>
              <a:gd name="connsiteY46" fmla="*/ 1422789 h 3482342"/>
              <a:gd name="connsiteX47" fmla="*/ 10370530 w 12192000"/>
              <a:gd name="connsiteY47" fmla="*/ 1441596 h 3482342"/>
              <a:gd name="connsiteX48" fmla="*/ 10300239 w 12192000"/>
              <a:gd name="connsiteY48" fmla="*/ 1456332 h 3482342"/>
              <a:gd name="connsiteX49" fmla="*/ 10264922 w 12192000"/>
              <a:gd name="connsiteY49" fmla="*/ 1472107 h 3482342"/>
              <a:gd name="connsiteX50" fmla="*/ 10229629 w 12192000"/>
              <a:gd name="connsiteY50" fmla="*/ 1470454 h 3482342"/>
              <a:gd name="connsiteX51" fmla="*/ 10201385 w 12192000"/>
              <a:gd name="connsiteY51" fmla="*/ 1477515 h 3482342"/>
              <a:gd name="connsiteX52" fmla="*/ 10151958 w 12192000"/>
              <a:gd name="connsiteY52" fmla="*/ 1477515 h 3482342"/>
              <a:gd name="connsiteX53" fmla="*/ 10120184 w 12192000"/>
              <a:gd name="connsiteY53" fmla="*/ 1466924 h 3482342"/>
              <a:gd name="connsiteX54" fmla="*/ 10081348 w 12192000"/>
              <a:gd name="connsiteY54" fmla="*/ 1481046 h 3482342"/>
              <a:gd name="connsiteX55" fmla="*/ 10058690 w 12192000"/>
              <a:gd name="connsiteY55" fmla="*/ 1474888 h 3482342"/>
              <a:gd name="connsiteX56" fmla="*/ 10004424 w 12192000"/>
              <a:gd name="connsiteY56" fmla="*/ 1489801 h 3482342"/>
              <a:gd name="connsiteX57" fmla="*/ 9999951 w 12192000"/>
              <a:gd name="connsiteY57" fmla="*/ 1499127 h 3482342"/>
              <a:gd name="connsiteX58" fmla="*/ 9845462 w 12192000"/>
              <a:gd name="connsiteY58" fmla="*/ 1548192 h 3482342"/>
              <a:gd name="connsiteX59" fmla="*/ 9736156 w 12192000"/>
              <a:gd name="connsiteY59" fmla="*/ 1581928 h 3482342"/>
              <a:gd name="connsiteX60" fmla="*/ 9693355 w 12192000"/>
              <a:gd name="connsiteY60" fmla="*/ 1602632 h 3482342"/>
              <a:gd name="connsiteX61" fmla="*/ 9664242 w 12192000"/>
              <a:gd name="connsiteY61" fmla="*/ 1622075 h 3482342"/>
              <a:gd name="connsiteX62" fmla="*/ 9579195 w 12192000"/>
              <a:gd name="connsiteY62" fmla="*/ 1648017 h 3482342"/>
              <a:gd name="connsiteX63" fmla="*/ 9433652 w 12192000"/>
              <a:gd name="connsiteY63" fmla="*/ 1681174 h 3482342"/>
              <a:gd name="connsiteX64" fmla="*/ 9403775 w 12192000"/>
              <a:gd name="connsiteY64" fmla="*/ 1690403 h 3482342"/>
              <a:gd name="connsiteX65" fmla="*/ 9382503 w 12192000"/>
              <a:gd name="connsiteY65" fmla="*/ 1706957 h 3482342"/>
              <a:gd name="connsiteX66" fmla="*/ 9381410 w 12192000"/>
              <a:gd name="connsiteY66" fmla="*/ 1718312 h 3482342"/>
              <a:gd name="connsiteX67" fmla="*/ 9365685 w 12192000"/>
              <a:gd name="connsiteY67" fmla="*/ 1724772 h 3482342"/>
              <a:gd name="connsiteX68" fmla="*/ 9278020 w 12192000"/>
              <a:gd name="connsiteY68" fmla="*/ 1741161 h 3482342"/>
              <a:gd name="connsiteX69" fmla="*/ 9217145 w 12192000"/>
              <a:gd name="connsiteY69" fmla="*/ 1771195 h 3482342"/>
              <a:gd name="connsiteX70" fmla="*/ 8955875 w 12192000"/>
              <a:gd name="connsiteY70" fmla="*/ 1796806 h 3482342"/>
              <a:gd name="connsiteX71" fmla="*/ 8648415 w 12192000"/>
              <a:gd name="connsiteY71" fmla="*/ 1878623 h 3482342"/>
              <a:gd name="connsiteX72" fmla="*/ 8538519 w 12192000"/>
              <a:gd name="connsiteY72" fmla="*/ 1894114 h 3482342"/>
              <a:gd name="connsiteX73" fmla="*/ 8506541 w 12192000"/>
              <a:gd name="connsiteY73" fmla="*/ 1905955 h 3482342"/>
              <a:gd name="connsiteX74" fmla="*/ 8236214 w 12192000"/>
              <a:gd name="connsiteY74" fmla="*/ 1909725 h 3482342"/>
              <a:gd name="connsiteX75" fmla="*/ 8132104 w 12192000"/>
              <a:gd name="connsiteY75" fmla="*/ 1895727 h 3482342"/>
              <a:gd name="connsiteX76" fmla="*/ 7918078 w 12192000"/>
              <a:gd name="connsiteY76" fmla="*/ 1862668 h 3482342"/>
              <a:gd name="connsiteX77" fmla="*/ 7817899 w 12192000"/>
              <a:gd name="connsiteY77" fmla="*/ 1862176 h 3482342"/>
              <a:gd name="connsiteX78" fmla="*/ 7768994 w 12192000"/>
              <a:gd name="connsiteY78" fmla="*/ 1855721 h 3482342"/>
              <a:gd name="connsiteX79" fmla="*/ 7618027 w 12192000"/>
              <a:gd name="connsiteY79" fmla="*/ 1830959 h 3482342"/>
              <a:gd name="connsiteX80" fmla="*/ 7449425 w 12192000"/>
              <a:gd name="connsiteY80" fmla="*/ 1810910 h 3482342"/>
              <a:gd name="connsiteX81" fmla="*/ 7342915 w 12192000"/>
              <a:gd name="connsiteY81" fmla="*/ 1819827 h 3482342"/>
              <a:gd name="connsiteX82" fmla="*/ 7255191 w 12192000"/>
              <a:gd name="connsiteY82" fmla="*/ 1834354 h 3482342"/>
              <a:gd name="connsiteX83" fmla="*/ 7131205 w 12192000"/>
              <a:gd name="connsiteY83" fmla="*/ 1845557 h 3482342"/>
              <a:gd name="connsiteX84" fmla="*/ 6941837 w 12192000"/>
              <a:gd name="connsiteY84" fmla="*/ 1840640 h 3482342"/>
              <a:gd name="connsiteX85" fmla="*/ 6837145 w 12192000"/>
              <a:gd name="connsiteY85" fmla="*/ 1870724 h 3482342"/>
              <a:gd name="connsiteX86" fmla="*/ 6753991 w 12192000"/>
              <a:gd name="connsiteY86" fmla="*/ 1860969 h 3482342"/>
              <a:gd name="connsiteX87" fmla="*/ 6727754 w 12192000"/>
              <a:gd name="connsiteY87" fmla="*/ 1882372 h 3482342"/>
              <a:gd name="connsiteX88" fmla="*/ 6723371 w 12192000"/>
              <a:gd name="connsiteY88" fmla="*/ 1886494 h 3482342"/>
              <a:gd name="connsiteX89" fmla="*/ 6702779 w 12192000"/>
              <a:gd name="connsiteY89" fmla="*/ 1893601 h 3482342"/>
              <a:gd name="connsiteX90" fmla="*/ 6686657 w 12192000"/>
              <a:gd name="connsiteY90" fmla="*/ 1907344 h 3482342"/>
              <a:gd name="connsiteX91" fmla="*/ 6651330 w 12192000"/>
              <a:gd name="connsiteY91" fmla="*/ 1922921 h 3482342"/>
              <a:gd name="connsiteX92" fmla="*/ 6622958 w 12192000"/>
              <a:gd name="connsiteY92" fmla="*/ 1936255 h 3482342"/>
              <a:gd name="connsiteX93" fmla="*/ 6522602 w 12192000"/>
              <a:gd name="connsiteY93" fmla="*/ 1954133 h 3482342"/>
              <a:gd name="connsiteX94" fmla="*/ 6444344 w 12192000"/>
              <a:gd name="connsiteY94" fmla="*/ 1969663 h 3482342"/>
              <a:gd name="connsiteX95" fmla="*/ 6409626 w 12192000"/>
              <a:gd name="connsiteY95" fmla="*/ 1978846 h 3482342"/>
              <a:gd name="connsiteX96" fmla="*/ 6333446 w 12192000"/>
              <a:gd name="connsiteY96" fmla="*/ 1997163 h 3482342"/>
              <a:gd name="connsiteX97" fmla="*/ 6294933 w 12192000"/>
              <a:gd name="connsiteY97" fmla="*/ 2019412 h 3482342"/>
              <a:gd name="connsiteX98" fmla="*/ 6238719 w 12192000"/>
              <a:gd name="connsiteY98" fmla="*/ 2042547 h 3482342"/>
              <a:gd name="connsiteX99" fmla="*/ 6187205 w 12192000"/>
              <a:gd name="connsiteY99" fmla="*/ 2060048 h 3482342"/>
              <a:gd name="connsiteX100" fmla="*/ 6138780 w 12192000"/>
              <a:gd name="connsiteY100" fmla="*/ 2081918 h 3482342"/>
              <a:gd name="connsiteX101" fmla="*/ 6120125 w 12192000"/>
              <a:gd name="connsiteY101" fmla="*/ 2109475 h 3482342"/>
              <a:gd name="connsiteX102" fmla="*/ 6056576 w 12192000"/>
              <a:gd name="connsiteY102" fmla="*/ 2120066 h 3482342"/>
              <a:gd name="connsiteX103" fmla="*/ 5993794 w 12192000"/>
              <a:gd name="connsiteY103" fmla="*/ 2122569 h 3482342"/>
              <a:gd name="connsiteX104" fmla="*/ 5943601 w 12192000"/>
              <a:gd name="connsiteY104" fmla="*/ 2137719 h 3482342"/>
              <a:gd name="connsiteX105" fmla="*/ 5898141 w 12192000"/>
              <a:gd name="connsiteY105" fmla="*/ 2144806 h 3482342"/>
              <a:gd name="connsiteX106" fmla="*/ 5855337 w 12192000"/>
              <a:gd name="connsiteY106" fmla="*/ 2137719 h 3482342"/>
              <a:gd name="connsiteX107" fmla="*/ 5817682 w 12192000"/>
              <a:gd name="connsiteY107" fmla="*/ 2157358 h 3482342"/>
              <a:gd name="connsiteX108" fmla="*/ 5735300 w 12192000"/>
              <a:gd name="connsiteY108" fmla="*/ 2158902 h 3482342"/>
              <a:gd name="connsiteX109" fmla="*/ 5591469 w 12192000"/>
              <a:gd name="connsiteY109" fmla="*/ 2178389 h 3482342"/>
              <a:gd name="connsiteX110" fmla="*/ 5505818 w 12192000"/>
              <a:gd name="connsiteY110" fmla="*/ 2194207 h 3482342"/>
              <a:gd name="connsiteX111" fmla="*/ 5477574 w 12192000"/>
              <a:gd name="connsiteY111" fmla="*/ 2190677 h 3482342"/>
              <a:gd name="connsiteX112" fmla="*/ 5414282 w 12192000"/>
              <a:gd name="connsiteY112" fmla="*/ 2183070 h 3482342"/>
              <a:gd name="connsiteX113" fmla="*/ 5368369 w 12192000"/>
              <a:gd name="connsiteY113" fmla="*/ 2204272 h 3482342"/>
              <a:gd name="connsiteX114" fmla="*/ 5336354 w 12192000"/>
              <a:gd name="connsiteY114" fmla="*/ 2218920 h 3482342"/>
              <a:gd name="connsiteX115" fmla="*/ 5291263 w 12192000"/>
              <a:gd name="connsiteY115" fmla="*/ 2239182 h 3482342"/>
              <a:gd name="connsiteX116" fmla="*/ 5255152 w 12192000"/>
              <a:gd name="connsiteY116" fmla="*/ 2247164 h 3482342"/>
              <a:gd name="connsiteX117" fmla="*/ 5233796 w 12192000"/>
              <a:gd name="connsiteY117" fmla="*/ 2268260 h 3482342"/>
              <a:gd name="connsiteX118" fmla="*/ 5212786 w 12192000"/>
              <a:gd name="connsiteY118" fmla="*/ 2275408 h 3482342"/>
              <a:gd name="connsiteX119" fmla="*/ 5159401 w 12192000"/>
              <a:gd name="connsiteY119" fmla="*/ 2284343 h 3482342"/>
              <a:gd name="connsiteX120" fmla="*/ 5123830 w 12192000"/>
              <a:gd name="connsiteY120" fmla="*/ 2307070 h 3482342"/>
              <a:gd name="connsiteX121" fmla="*/ 5065426 w 12192000"/>
              <a:gd name="connsiteY121" fmla="*/ 2324076 h 3482342"/>
              <a:gd name="connsiteX122" fmla="*/ 4975908 w 12192000"/>
              <a:gd name="connsiteY122" fmla="*/ 2364128 h 3482342"/>
              <a:gd name="connsiteX123" fmla="*/ 4913723 w 12192000"/>
              <a:gd name="connsiteY123" fmla="*/ 2385265 h 3482342"/>
              <a:gd name="connsiteX124" fmla="*/ 4746485 w 12192000"/>
              <a:gd name="connsiteY124" fmla="*/ 2451769 h 3482342"/>
              <a:gd name="connsiteX125" fmla="*/ 4681588 w 12192000"/>
              <a:gd name="connsiteY125" fmla="*/ 2467494 h 3482342"/>
              <a:gd name="connsiteX126" fmla="*/ 1783655 w 12192000"/>
              <a:gd name="connsiteY126" fmla="*/ 3163860 h 3482342"/>
              <a:gd name="connsiteX127" fmla="*/ 1325955 w 12192000"/>
              <a:gd name="connsiteY127" fmla="*/ 3176692 h 3482342"/>
              <a:gd name="connsiteX128" fmla="*/ 1190384 w 12192000"/>
              <a:gd name="connsiteY128" fmla="*/ 3203504 h 3482342"/>
              <a:gd name="connsiteX129" fmla="*/ 1094537 w 12192000"/>
              <a:gd name="connsiteY129" fmla="*/ 3229469 h 3482342"/>
              <a:gd name="connsiteX130" fmla="*/ 1013254 w 12192000"/>
              <a:gd name="connsiteY130" fmla="*/ 3263949 h 3482342"/>
              <a:gd name="connsiteX131" fmla="*/ 779276 w 12192000"/>
              <a:gd name="connsiteY131" fmla="*/ 3327290 h 3482342"/>
              <a:gd name="connsiteX132" fmla="*/ 600378 w 12192000"/>
              <a:gd name="connsiteY132" fmla="*/ 3335250 h 3482342"/>
              <a:gd name="connsiteX133" fmla="*/ 493457 w 12192000"/>
              <a:gd name="connsiteY133" fmla="*/ 3365044 h 3482342"/>
              <a:gd name="connsiteX134" fmla="*/ 416599 w 12192000"/>
              <a:gd name="connsiteY134" fmla="*/ 3387517 h 3482342"/>
              <a:gd name="connsiteX135" fmla="*/ 349402 w 12192000"/>
              <a:gd name="connsiteY135" fmla="*/ 3380897 h 3482342"/>
              <a:gd name="connsiteX136" fmla="*/ 225952 w 12192000"/>
              <a:gd name="connsiteY136" fmla="*/ 3426352 h 3482342"/>
              <a:gd name="connsiteX137" fmla="*/ 171000 w 12192000"/>
              <a:gd name="connsiteY137" fmla="*/ 3438892 h 3482342"/>
              <a:gd name="connsiteX138" fmla="*/ 88263 w 12192000"/>
              <a:gd name="connsiteY138" fmla="*/ 3479310 h 3482342"/>
              <a:gd name="connsiteX139" fmla="*/ 46713 w 12192000"/>
              <a:gd name="connsiteY139" fmla="*/ 3462986 h 3482342"/>
              <a:gd name="connsiteX140" fmla="*/ 2765 w 12192000"/>
              <a:gd name="connsiteY140" fmla="*/ 3480770 h 3482342"/>
              <a:gd name="connsiteX141" fmla="*/ 0 w 12192000"/>
              <a:gd name="connsiteY141" fmla="*/ 3482342 h 3482342"/>
              <a:gd name="connsiteX142" fmla="*/ 0 w 12192000"/>
              <a:gd name="connsiteY142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40158 w 12192000"/>
              <a:gd name="connsiteY5" fmla="*/ 651378 h 3482342"/>
              <a:gd name="connsiteX6" fmla="*/ 11923051 w 12192000"/>
              <a:gd name="connsiteY6" fmla="*/ 656045 h 3482342"/>
              <a:gd name="connsiteX7" fmla="*/ 11832939 w 12192000"/>
              <a:gd name="connsiteY7" fmla="*/ 674181 h 3482342"/>
              <a:gd name="connsiteX8" fmla="*/ 11767770 w 12192000"/>
              <a:gd name="connsiteY8" fmla="*/ 683807 h 3482342"/>
              <a:gd name="connsiteX9" fmla="*/ 11728279 w 12192000"/>
              <a:gd name="connsiteY9" fmla="*/ 700816 h 3482342"/>
              <a:gd name="connsiteX10" fmla="*/ 11722533 w 12192000"/>
              <a:gd name="connsiteY10" fmla="*/ 703421 h 3482342"/>
              <a:gd name="connsiteX11" fmla="*/ 11720002 w 12192000"/>
              <a:gd name="connsiteY11" fmla="*/ 710566 h 3482342"/>
              <a:gd name="connsiteX12" fmla="*/ 11707351 w 12192000"/>
              <a:gd name="connsiteY12" fmla="*/ 710310 h 3482342"/>
              <a:gd name="connsiteX13" fmla="*/ 11700369 w 12192000"/>
              <a:gd name="connsiteY13" fmla="*/ 713480 h 3482342"/>
              <a:gd name="connsiteX14" fmla="*/ 11691126 w 12192000"/>
              <a:gd name="connsiteY14" fmla="*/ 726131 h 3482342"/>
              <a:gd name="connsiteX15" fmla="*/ 11657717 w 12192000"/>
              <a:gd name="connsiteY15" fmla="*/ 746701 h 3482342"/>
              <a:gd name="connsiteX16" fmla="*/ 11656818 w 12192000"/>
              <a:gd name="connsiteY16" fmla="*/ 769062 h 3482342"/>
              <a:gd name="connsiteX17" fmla="*/ 11601229 w 12192000"/>
              <a:gd name="connsiteY17" fmla="*/ 785537 h 3482342"/>
              <a:gd name="connsiteX18" fmla="*/ 11501920 w 12192000"/>
              <a:gd name="connsiteY18" fmla="*/ 813109 h 3482342"/>
              <a:gd name="connsiteX19" fmla="*/ 11405286 w 12192000"/>
              <a:gd name="connsiteY19" fmla="*/ 849086 h 3482342"/>
              <a:gd name="connsiteX20" fmla="*/ 11338523 w 12192000"/>
              <a:gd name="connsiteY20" fmla="*/ 852810 h 3482342"/>
              <a:gd name="connsiteX21" fmla="*/ 11334676 w 12192000"/>
              <a:gd name="connsiteY21" fmla="*/ 859677 h 3482342"/>
              <a:gd name="connsiteX22" fmla="*/ 11217448 w 12192000"/>
              <a:gd name="connsiteY22" fmla="*/ 980136 h 3482342"/>
              <a:gd name="connsiteX23" fmla="*/ 11196987 w 12192000"/>
              <a:gd name="connsiteY23" fmla="*/ 1000897 h 3482342"/>
              <a:gd name="connsiteX24" fmla="*/ 11193568 w 12192000"/>
              <a:gd name="connsiteY24" fmla="*/ 1039464 h 3482342"/>
              <a:gd name="connsiteX25" fmla="*/ 11175804 w 12192000"/>
              <a:gd name="connsiteY25" fmla="*/ 1067977 h 3482342"/>
              <a:gd name="connsiteX26" fmla="*/ 11133438 w 12192000"/>
              <a:gd name="connsiteY26" fmla="*/ 1106812 h 3482342"/>
              <a:gd name="connsiteX27" fmla="*/ 11120819 w 12192000"/>
              <a:gd name="connsiteY27" fmla="*/ 1126133 h 3482342"/>
              <a:gd name="connsiteX28" fmla="*/ 11071654 w 12192000"/>
              <a:gd name="connsiteY28" fmla="*/ 1177422 h 3482342"/>
              <a:gd name="connsiteX29" fmla="*/ 11028687 w 12192000"/>
              <a:gd name="connsiteY29" fmla="*/ 1199018 h 3482342"/>
              <a:gd name="connsiteX30" fmla="*/ 10974565 w 12192000"/>
              <a:gd name="connsiteY30" fmla="*/ 1226849 h 3482342"/>
              <a:gd name="connsiteX31" fmla="*/ 10960443 w 12192000"/>
              <a:gd name="connsiteY31" fmla="*/ 1244502 h 3482342"/>
              <a:gd name="connsiteX32" fmla="*/ 10879242 w 12192000"/>
              <a:gd name="connsiteY32" fmla="*/ 1269215 h 3482342"/>
              <a:gd name="connsiteX33" fmla="*/ 10850998 w 12192000"/>
              <a:gd name="connsiteY33" fmla="*/ 1269215 h 3482342"/>
              <a:gd name="connsiteX34" fmla="*/ 10815658 w 12192000"/>
              <a:gd name="connsiteY34" fmla="*/ 1287849 h 3482342"/>
              <a:gd name="connsiteX35" fmla="*/ 10723900 w 12192000"/>
              <a:gd name="connsiteY35" fmla="*/ 1318642 h 3482342"/>
              <a:gd name="connsiteX36" fmla="*/ 10699186 w 12192000"/>
              <a:gd name="connsiteY36" fmla="*/ 1322173 h 3482342"/>
              <a:gd name="connsiteX37" fmla="*/ 10676375 w 12192000"/>
              <a:gd name="connsiteY37" fmla="*/ 1342640 h 3482342"/>
              <a:gd name="connsiteX38" fmla="*/ 10636304 w 12192000"/>
              <a:gd name="connsiteY38" fmla="*/ 1342641 h 3482342"/>
              <a:gd name="connsiteX39" fmla="*/ 10603863 w 12192000"/>
              <a:gd name="connsiteY39" fmla="*/ 1346886 h 3482342"/>
              <a:gd name="connsiteX40" fmla="*/ 10573203 w 12192000"/>
              <a:gd name="connsiteY40" fmla="*/ 1351996 h 3482342"/>
              <a:gd name="connsiteX41" fmla="*/ 10547375 w 12192000"/>
              <a:gd name="connsiteY41" fmla="*/ 1375130 h 3482342"/>
              <a:gd name="connsiteX42" fmla="*/ 10513263 w 12192000"/>
              <a:gd name="connsiteY42" fmla="*/ 1371939 h 3482342"/>
              <a:gd name="connsiteX43" fmla="*/ 10487356 w 12192000"/>
              <a:gd name="connsiteY43" fmla="*/ 1385722 h 3482342"/>
              <a:gd name="connsiteX44" fmla="*/ 10464012 w 12192000"/>
              <a:gd name="connsiteY44" fmla="*/ 1391778 h 3482342"/>
              <a:gd name="connsiteX45" fmla="*/ 10439694 w 12192000"/>
              <a:gd name="connsiteY45" fmla="*/ 1406905 h 3482342"/>
              <a:gd name="connsiteX46" fmla="*/ 10405409 w 12192000"/>
              <a:gd name="connsiteY46" fmla="*/ 1422789 h 3482342"/>
              <a:gd name="connsiteX47" fmla="*/ 10370530 w 12192000"/>
              <a:gd name="connsiteY47" fmla="*/ 1441596 h 3482342"/>
              <a:gd name="connsiteX48" fmla="*/ 10300239 w 12192000"/>
              <a:gd name="connsiteY48" fmla="*/ 1456332 h 3482342"/>
              <a:gd name="connsiteX49" fmla="*/ 10264922 w 12192000"/>
              <a:gd name="connsiteY49" fmla="*/ 1472107 h 3482342"/>
              <a:gd name="connsiteX50" fmla="*/ 10229629 w 12192000"/>
              <a:gd name="connsiteY50" fmla="*/ 1470454 h 3482342"/>
              <a:gd name="connsiteX51" fmla="*/ 10201385 w 12192000"/>
              <a:gd name="connsiteY51" fmla="*/ 1477515 h 3482342"/>
              <a:gd name="connsiteX52" fmla="*/ 10151958 w 12192000"/>
              <a:gd name="connsiteY52" fmla="*/ 1477515 h 3482342"/>
              <a:gd name="connsiteX53" fmla="*/ 10120184 w 12192000"/>
              <a:gd name="connsiteY53" fmla="*/ 1466924 h 3482342"/>
              <a:gd name="connsiteX54" fmla="*/ 10081348 w 12192000"/>
              <a:gd name="connsiteY54" fmla="*/ 1481046 h 3482342"/>
              <a:gd name="connsiteX55" fmla="*/ 10058690 w 12192000"/>
              <a:gd name="connsiteY55" fmla="*/ 1474888 h 3482342"/>
              <a:gd name="connsiteX56" fmla="*/ 10004424 w 12192000"/>
              <a:gd name="connsiteY56" fmla="*/ 1489801 h 3482342"/>
              <a:gd name="connsiteX57" fmla="*/ 9999951 w 12192000"/>
              <a:gd name="connsiteY57" fmla="*/ 1499127 h 3482342"/>
              <a:gd name="connsiteX58" fmla="*/ 9845462 w 12192000"/>
              <a:gd name="connsiteY58" fmla="*/ 1548192 h 3482342"/>
              <a:gd name="connsiteX59" fmla="*/ 9736156 w 12192000"/>
              <a:gd name="connsiteY59" fmla="*/ 1581928 h 3482342"/>
              <a:gd name="connsiteX60" fmla="*/ 9693355 w 12192000"/>
              <a:gd name="connsiteY60" fmla="*/ 1602632 h 3482342"/>
              <a:gd name="connsiteX61" fmla="*/ 9664242 w 12192000"/>
              <a:gd name="connsiteY61" fmla="*/ 1622075 h 3482342"/>
              <a:gd name="connsiteX62" fmla="*/ 9579195 w 12192000"/>
              <a:gd name="connsiteY62" fmla="*/ 1648017 h 3482342"/>
              <a:gd name="connsiteX63" fmla="*/ 9433652 w 12192000"/>
              <a:gd name="connsiteY63" fmla="*/ 1681174 h 3482342"/>
              <a:gd name="connsiteX64" fmla="*/ 9403775 w 12192000"/>
              <a:gd name="connsiteY64" fmla="*/ 1690403 h 3482342"/>
              <a:gd name="connsiteX65" fmla="*/ 9382503 w 12192000"/>
              <a:gd name="connsiteY65" fmla="*/ 1706957 h 3482342"/>
              <a:gd name="connsiteX66" fmla="*/ 9381410 w 12192000"/>
              <a:gd name="connsiteY66" fmla="*/ 1718312 h 3482342"/>
              <a:gd name="connsiteX67" fmla="*/ 9365685 w 12192000"/>
              <a:gd name="connsiteY67" fmla="*/ 1724772 h 3482342"/>
              <a:gd name="connsiteX68" fmla="*/ 9278020 w 12192000"/>
              <a:gd name="connsiteY68" fmla="*/ 1741161 h 3482342"/>
              <a:gd name="connsiteX69" fmla="*/ 9217145 w 12192000"/>
              <a:gd name="connsiteY69" fmla="*/ 1771195 h 3482342"/>
              <a:gd name="connsiteX70" fmla="*/ 8955875 w 12192000"/>
              <a:gd name="connsiteY70" fmla="*/ 1796806 h 3482342"/>
              <a:gd name="connsiteX71" fmla="*/ 8648415 w 12192000"/>
              <a:gd name="connsiteY71" fmla="*/ 1878623 h 3482342"/>
              <a:gd name="connsiteX72" fmla="*/ 8538519 w 12192000"/>
              <a:gd name="connsiteY72" fmla="*/ 1894114 h 3482342"/>
              <a:gd name="connsiteX73" fmla="*/ 8506541 w 12192000"/>
              <a:gd name="connsiteY73" fmla="*/ 1905955 h 3482342"/>
              <a:gd name="connsiteX74" fmla="*/ 8236214 w 12192000"/>
              <a:gd name="connsiteY74" fmla="*/ 1909725 h 3482342"/>
              <a:gd name="connsiteX75" fmla="*/ 8132104 w 12192000"/>
              <a:gd name="connsiteY75" fmla="*/ 1895727 h 3482342"/>
              <a:gd name="connsiteX76" fmla="*/ 7918078 w 12192000"/>
              <a:gd name="connsiteY76" fmla="*/ 1862668 h 3482342"/>
              <a:gd name="connsiteX77" fmla="*/ 7817899 w 12192000"/>
              <a:gd name="connsiteY77" fmla="*/ 1862176 h 3482342"/>
              <a:gd name="connsiteX78" fmla="*/ 7768994 w 12192000"/>
              <a:gd name="connsiteY78" fmla="*/ 1855721 h 3482342"/>
              <a:gd name="connsiteX79" fmla="*/ 7618027 w 12192000"/>
              <a:gd name="connsiteY79" fmla="*/ 1830959 h 3482342"/>
              <a:gd name="connsiteX80" fmla="*/ 7449425 w 12192000"/>
              <a:gd name="connsiteY80" fmla="*/ 1810910 h 3482342"/>
              <a:gd name="connsiteX81" fmla="*/ 7342915 w 12192000"/>
              <a:gd name="connsiteY81" fmla="*/ 1819827 h 3482342"/>
              <a:gd name="connsiteX82" fmla="*/ 7255191 w 12192000"/>
              <a:gd name="connsiteY82" fmla="*/ 1834354 h 3482342"/>
              <a:gd name="connsiteX83" fmla="*/ 7131205 w 12192000"/>
              <a:gd name="connsiteY83" fmla="*/ 1845557 h 3482342"/>
              <a:gd name="connsiteX84" fmla="*/ 6941837 w 12192000"/>
              <a:gd name="connsiteY84" fmla="*/ 1840640 h 3482342"/>
              <a:gd name="connsiteX85" fmla="*/ 6837145 w 12192000"/>
              <a:gd name="connsiteY85" fmla="*/ 1870724 h 3482342"/>
              <a:gd name="connsiteX86" fmla="*/ 6753991 w 12192000"/>
              <a:gd name="connsiteY86" fmla="*/ 1860969 h 3482342"/>
              <a:gd name="connsiteX87" fmla="*/ 6727754 w 12192000"/>
              <a:gd name="connsiteY87" fmla="*/ 1882372 h 3482342"/>
              <a:gd name="connsiteX88" fmla="*/ 6723371 w 12192000"/>
              <a:gd name="connsiteY88" fmla="*/ 1886494 h 3482342"/>
              <a:gd name="connsiteX89" fmla="*/ 6702779 w 12192000"/>
              <a:gd name="connsiteY89" fmla="*/ 1893601 h 3482342"/>
              <a:gd name="connsiteX90" fmla="*/ 6686657 w 12192000"/>
              <a:gd name="connsiteY90" fmla="*/ 1907344 h 3482342"/>
              <a:gd name="connsiteX91" fmla="*/ 6651330 w 12192000"/>
              <a:gd name="connsiteY91" fmla="*/ 1922921 h 3482342"/>
              <a:gd name="connsiteX92" fmla="*/ 6622958 w 12192000"/>
              <a:gd name="connsiteY92" fmla="*/ 1936255 h 3482342"/>
              <a:gd name="connsiteX93" fmla="*/ 6522602 w 12192000"/>
              <a:gd name="connsiteY93" fmla="*/ 1954133 h 3482342"/>
              <a:gd name="connsiteX94" fmla="*/ 6444344 w 12192000"/>
              <a:gd name="connsiteY94" fmla="*/ 1969663 h 3482342"/>
              <a:gd name="connsiteX95" fmla="*/ 6409626 w 12192000"/>
              <a:gd name="connsiteY95" fmla="*/ 1978846 h 3482342"/>
              <a:gd name="connsiteX96" fmla="*/ 6333446 w 12192000"/>
              <a:gd name="connsiteY96" fmla="*/ 1997163 h 3482342"/>
              <a:gd name="connsiteX97" fmla="*/ 6294933 w 12192000"/>
              <a:gd name="connsiteY97" fmla="*/ 2019412 h 3482342"/>
              <a:gd name="connsiteX98" fmla="*/ 6238719 w 12192000"/>
              <a:gd name="connsiteY98" fmla="*/ 2042547 h 3482342"/>
              <a:gd name="connsiteX99" fmla="*/ 6187205 w 12192000"/>
              <a:gd name="connsiteY99" fmla="*/ 2060048 h 3482342"/>
              <a:gd name="connsiteX100" fmla="*/ 6138780 w 12192000"/>
              <a:gd name="connsiteY100" fmla="*/ 2081918 h 3482342"/>
              <a:gd name="connsiteX101" fmla="*/ 6120125 w 12192000"/>
              <a:gd name="connsiteY101" fmla="*/ 2109475 h 3482342"/>
              <a:gd name="connsiteX102" fmla="*/ 6056576 w 12192000"/>
              <a:gd name="connsiteY102" fmla="*/ 2120066 h 3482342"/>
              <a:gd name="connsiteX103" fmla="*/ 5993794 w 12192000"/>
              <a:gd name="connsiteY103" fmla="*/ 2122569 h 3482342"/>
              <a:gd name="connsiteX104" fmla="*/ 5943601 w 12192000"/>
              <a:gd name="connsiteY104" fmla="*/ 2137719 h 3482342"/>
              <a:gd name="connsiteX105" fmla="*/ 5898141 w 12192000"/>
              <a:gd name="connsiteY105" fmla="*/ 2144806 h 3482342"/>
              <a:gd name="connsiteX106" fmla="*/ 5855337 w 12192000"/>
              <a:gd name="connsiteY106" fmla="*/ 2137719 h 3482342"/>
              <a:gd name="connsiteX107" fmla="*/ 5817682 w 12192000"/>
              <a:gd name="connsiteY107" fmla="*/ 2157358 h 3482342"/>
              <a:gd name="connsiteX108" fmla="*/ 5735300 w 12192000"/>
              <a:gd name="connsiteY108" fmla="*/ 2158902 h 3482342"/>
              <a:gd name="connsiteX109" fmla="*/ 5591469 w 12192000"/>
              <a:gd name="connsiteY109" fmla="*/ 2178389 h 3482342"/>
              <a:gd name="connsiteX110" fmla="*/ 5505818 w 12192000"/>
              <a:gd name="connsiteY110" fmla="*/ 2194207 h 3482342"/>
              <a:gd name="connsiteX111" fmla="*/ 5477574 w 12192000"/>
              <a:gd name="connsiteY111" fmla="*/ 2190677 h 3482342"/>
              <a:gd name="connsiteX112" fmla="*/ 5414282 w 12192000"/>
              <a:gd name="connsiteY112" fmla="*/ 2183070 h 3482342"/>
              <a:gd name="connsiteX113" fmla="*/ 5368369 w 12192000"/>
              <a:gd name="connsiteY113" fmla="*/ 2204272 h 3482342"/>
              <a:gd name="connsiteX114" fmla="*/ 5336354 w 12192000"/>
              <a:gd name="connsiteY114" fmla="*/ 2218920 h 3482342"/>
              <a:gd name="connsiteX115" fmla="*/ 5291263 w 12192000"/>
              <a:gd name="connsiteY115" fmla="*/ 2239182 h 3482342"/>
              <a:gd name="connsiteX116" fmla="*/ 5255152 w 12192000"/>
              <a:gd name="connsiteY116" fmla="*/ 2247164 h 3482342"/>
              <a:gd name="connsiteX117" fmla="*/ 5233796 w 12192000"/>
              <a:gd name="connsiteY117" fmla="*/ 2268260 h 3482342"/>
              <a:gd name="connsiteX118" fmla="*/ 5212786 w 12192000"/>
              <a:gd name="connsiteY118" fmla="*/ 2275408 h 3482342"/>
              <a:gd name="connsiteX119" fmla="*/ 5159401 w 12192000"/>
              <a:gd name="connsiteY119" fmla="*/ 2284343 h 3482342"/>
              <a:gd name="connsiteX120" fmla="*/ 5123830 w 12192000"/>
              <a:gd name="connsiteY120" fmla="*/ 2307070 h 3482342"/>
              <a:gd name="connsiteX121" fmla="*/ 5065426 w 12192000"/>
              <a:gd name="connsiteY121" fmla="*/ 2324076 h 3482342"/>
              <a:gd name="connsiteX122" fmla="*/ 4975908 w 12192000"/>
              <a:gd name="connsiteY122" fmla="*/ 2364128 h 3482342"/>
              <a:gd name="connsiteX123" fmla="*/ 4913723 w 12192000"/>
              <a:gd name="connsiteY123" fmla="*/ 2385265 h 3482342"/>
              <a:gd name="connsiteX124" fmla="*/ 4746485 w 12192000"/>
              <a:gd name="connsiteY124" fmla="*/ 2451769 h 3482342"/>
              <a:gd name="connsiteX125" fmla="*/ 4681588 w 12192000"/>
              <a:gd name="connsiteY125" fmla="*/ 2467494 h 3482342"/>
              <a:gd name="connsiteX126" fmla="*/ 1783655 w 12192000"/>
              <a:gd name="connsiteY126" fmla="*/ 3163860 h 3482342"/>
              <a:gd name="connsiteX127" fmla="*/ 1325955 w 12192000"/>
              <a:gd name="connsiteY127" fmla="*/ 3176692 h 3482342"/>
              <a:gd name="connsiteX128" fmla="*/ 1190384 w 12192000"/>
              <a:gd name="connsiteY128" fmla="*/ 3203504 h 3482342"/>
              <a:gd name="connsiteX129" fmla="*/ 1094537 w 12192000"/>
              <a:gd name="connsiteY129" fmla="*/ 3229469 h 3482342"/>
              <a:gd name="connsiteX130" fmla="*/ 1013254 w 12192000"/>
              <a:gd name="connsiteY130" fmla="*/ 3263949 h 3482342"/>
              <a:gd name="connsiteX131" fmla="*/ 815546 w 12192000"/>
              <a:gd name="connsiteY131" fmla="*/ 3334559 h 3482342"/>
              <a:gd name="connsiteX132" fmla="*/ 779276 w 12192000"/>
              <a:gd name="connsiteY132" fmla="*/ 3327290 h 3482342"/>
              <a:gd name="connsiteX133" fmla="*/ 600378 w 12192000"/>
              <a:gd name="connsiteY133" fmla="*/ 3335250 h 3482342"/>
              <a:gd name="connsiteX134" fmla="*/ 493457 w 12192000"/>
              <a:gd name="connsiteY134" fmla="*/ 3365044 h 3482342"/>
              <a:gd name="connsiteX135" fmla="*/ 416599 w 12192000"/>
              <a:gd name="connsiteY135" fmla="*/ 3387517 h 3482342"/>
              <a:gd name="connsiteX136" fmla="*/ 349402 w 12192000"/>
              <a:gd name="connsiteY136" fmla="*/ 3380897 h 3482342"/>
              <a:gd name="connsiteX137" fmla="*/ 225952 w 12192000"/>
              <a:gd name="connsiteY137" fmla="*/ 3426352 h 3482342"/>
              <a:gd name="connsiteX138" fmla="*/ 171000 w 12192000"/>
              <a:gd name="connsiteY138" fmla="*/ 3438892 h 3482342"/>
              <a:gd name="connsiteX139" fmla="*/ 88263 w 12192000"/>
              <a:gd name="connsiteY139" fmla="*/ 3479310 h 3482342"/>
              <a:gd name="connsiteX140" fmla="*/ 46713 w 12192000"/>
              <a:gd name="connsiteY140" fmla="*/ 3462986 h 3482342"/>
              <a:gd name="connsiteX141" fmla="*/ 2765 w 12192000"/>
              <a:gd name="connsiteY141" fmla="*/ 3480770 h 3482342"/>
              <a:gd name="connsiteX142" fmla="*/ 0 w 12192000"/>
              <a:gd name="connsiteY142" fmla="*/ 3482342 h 3482342"/>
              <a:gd name="connsiteX143" fmla="*/ 0 w 12192000"/>
              <a:gd name="connsiteY143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40158 w 12192000"/>
              <a:gd name="connsiteY5" fmla="*/ 651378 h 3482342"/>
              <a:gd name="connsiteX6" fmla="*/ 11923051 w 12192000"/>
              <a:gd name="connsiteY6" fmla="*/ 656045 h 3482342"/>
              <a:gd name="connsiteX7" fmla="*/ 11832939 w 12192000"/>
              <a:gd name="connsiteY7" fmla="*/ 674181 h 3482342"/>
              <a:gd name="connsiteX8" fmla="*/ 11767770 w 12192000"/>
              <a:gd name="connsiteY8" fmla="*/ 683807 h 3482342"/>
              <a:gd name="connsiteX9" fmla="*/ 11728279 w 12192000"/>
              <a:gd name="connsiteY9" fmla="*/ 700816 h 3482342"/>
              <a:gd name="connsiteX10" fmla="*/ 11722533 w 12192000"/>
              <a:gd name="connsiteY10" fmla="*/ 703421 h 3482342"/>
              <a:gd name="connsiteX11" fmla="*/ 11720002 w 12192000"/>
              <a:gd name="connsiteY11" fmla="*/ 710566 h 3482342"/>
              <a:gd name="connsiteX12" fmla="*/ 11707351 w 12192000"/>
              <a:gd name="connsiteY12" fmla="*/ 710310 h 3482342"/>
              <a:gd name="connsiteX13" fmla="*/ 11700369 w 12192000"/>
              <a:gd name="connsiteY13" fmla="*/ 713480 h 3482342"/>
              <a:gd name="connsiteX14" fmla="*/ 11691126 w 12192000"/>
              <a:gd name="connsiteY14" fmla="*/ 726131 h 3482342"/>
              <a:gd name="connsiteX15" fmla="*/ 11657717 w 12192000"/>
              <a:gd name="connsiteY15" fmla="*/ 746701 h 3482342"/>
              <a:gd name="connsiteX16" fmla="*/ 11656818 w 12192000"/>
              <a:gd name="connsiteY16" fmla="*/ 769062 h 3482342"/>
              <a:gd name="connsiteX17" fmla="*/ 11601229 w 12192000"/>
              <a:gd name="connsiteY17" fmla="*/ 785537 h 3482342"/>
              <a:gd name="connsiteX18" fmla="*/ 11501920 w 12192000"/>
              <a:gd name="connsiteY18" fmla="*/ 813109 h 3482342"/>
              <a:gd name="connsiteX19" fmla="*/ 11405286 w 12192000"/>
              <a:gd name="connsiteY19" fmla="*/ 849086 h 3482342"/>
              <a:gd name="connsiteX20" fmla="*/ 11338523 w 12192000"/>
              <a:gd name="connsiteY20" fmla="*/ 852810 h 3482342"/>
              <a:gd name="connsiteX21" fmla="*/ 11334676 w 12192000"/>
              <a:gd name="connsiteY21" fmla="*/ 859677 h 3482342"/>
              <a:gd name="connsiteX22" fmla="*/ 11217448 w 12192000"/>
              <a:gd name="connsiteY22" fmla="*/ 980136 h 3482342"/>
              <a:gd name="connsiteX23" fmla="*/ 11196987 w 12192000"/>
              <a:gd name="connsiteY23" fmla="*/ 1000897 h 3482342"/>
              <a:gd name="connsiteX24" fmla="*/ 11193568 w 12192000"/>
              <a:gd name="connsiteY24" fmla="*/ 1039464 h 3482342"/>
              <a:gd name="connsiteX25" fmla="*/ 11175804 w 12192000"/>
              <a:gd name="connsiteY25" fmla="*/ 1067977 h 3482342"/>
              <a:gd name="connsiteX26" fmla="*/ 11133438 w 12192000"/>
              <a:gd name="connsiteY26" fmla="*/ 1106812 h 3482342"/>
              <a:gd name="connsiteX27" fmla="*/ 11120819 w 12192000"/>
              <a:gd name="connsiteY27" fmla="*/ 1126133 h 3482342"/>
              <a:gd name="connsiteX28" fmla="*/ 11071654 w 12192000"/>
              <a:gd name="connsiteY28" fmla="*/ 1177422 h 3482342"/>
              <a:gd name="connsiteX29" fmla="*/ 11028687 w 12192000"/>
              <a:gd name="connsiteY29" fmla="*/ 1199018 h 3482342"/>
              <a:gd name="connsiteX30" fmla="*/ 10974565 w 12192000"/>
              <a:gd name="connsiteY30" fmla="*/ 1226849 h 3482342"/>
              <a:gd name="connsiteX31" fmla="*/ 10960443 w 12192000"/>
              <a:gd name="connsiteY31" fmla="*/ 1244502 h 3482342"/>
              <a:gd name="connsiteX32" fmla="*/ 10879242 w 12192000"/>
              <a:gd name="connsiteY32" fmla="*/ 1269215 h 3482342"/>
              <a:gd name="connsiteX33" fmla="*/ 10850998 w 12192000"/>
              <a:gd name="connsiteY33" fmla="*/ 1269215 h 3482342"/>
              <a:gd name="connsiteX34" fmla="*/ 10815658 w 12192000"/>
              <a:gd name="connsiteY34" fmla="*/ 1287849 h 3482342"/>
              <a:gd name="connsiteX35" fmla="*/ 10723900 w 12192000"/>
              <a:gd name="connsiteY35" fmla="*/ 1318642 h 3482342"/>
              <a:gd name="connsiteX36" fmla="*/ 10699186 w 12192000"/>
              <a:gd name="connsiteY36" fmla="*/ 1322173 h 3482342"/>
              <a:gd name="connsiteX37" fmla="*/ 10676375 w 12192000"/>
              <a:gd name="connsiteY37" fmla="*/ 1342640 h 3482342"/>
              <a:gd name="connsiteX38" fmla="*/ 10636304 w 12192000"/>
              <a:gd name="connsiteY38" fmla="*/ 1342641 h 3482342"/>
              <a:gd name="connsiteX39" fmla="*/ 10603863 w 12192000"/>
              <a:gd name="connsiteY39" fmla="*/ 1346886 h 3482342"/>
              <a:gd name="connsiteX40" fmla="*/ 10573203 w 12192000"/>
              <a:gd name="connsiteY40" fmla="*/ 1351996 h 3482342"/>
              <a:gd name="connsiteX41" fmla="*/ 10547375 w 12192000"/>
              <a:gd name="connsiteY41" fmla="*/ 1375130 h 3482342"/>
              <a:gd name="connsiteX42" fmla="*/ 10513263 w 12192000"/>
              <a:gd name="connsiteY42" fmla="*/ 1371939 h 3482342"/>
              <a:gd name="connsiteX43" fmla="*/ 10487356 w 12192000"/>
              <a:gd name="connsiteY43" fmla="*/ 1385722 h 3482342"/>
              <a:gd name="connsiteX44" fmla="*/ 10464012 w 12192000"/>
              <a:gd name="connsiteY44" fmla="*/ 1391778 h 3482342"/>
              <a:gd name="connsiteX45" fmla="*/ 10439694 w 12192000"/>
              <a:gd name="connsiteY45" fmla="*/ 1406905 h 3482342"/>
              <a:gd name="connsiteX46" fmla="*/ 10405409 w 12192000"/>
              <a:gd name="connsiteY46" fmla="*/ 1422789 h 3482342"/>
              <a:gd name="connsiteX47" fmla="*/ 10370530 w 12192000"/>
              <a:gd name="connsiteY47" fmla="*/ 1441596 h 3482342"/>
              <a:gd name="connsiteX48" fmla="*/ 10300239 w 12192000"/>
              <a:gd name="connsiteY48" fmla="*/ 1456332 h 3482342"/>
              <a:gd name="connsiteX49" fmla="*/ 10264922 w 12192000"/>
              <a:gd name="connsiteY49" fmla="*/ 1472107 h 3482342"/>
              <a:gd name="connsiteX50" fmla="*/ 10229629 w 12192000"/>
              <a:gd name="connsiteY50" fmla="*/ 1470454 h 3482342"/>
              <a:gd name="connsiteX51" fmla="*/ 10201385 w 12192000"/>
              <a:gd name="connsiteY51" fmla="*/ 1477515 h 3482342"/>
              <a:gd name="connsiteX52" fmla="*/ 10151958 w 12192000"/>
              <a:gd name="connsiteY52" fmla="*/ 1477515 h 3482342"/>
              <a:gd name="connsiteX53" fmla="*/ 10120184 w 12192000"/>
              <a:gd name="connsiteY53" fmla="*/ 1466924 h 3482342"/>
              <a:gd name="connsiteX54" fmla="*/ 10081348 w 12192000"/>
              <a:gd name="connsiteY54" fmla="*/ 1481046 h 3482342"/>
              <a:gd name="connsiteX55" fmla="*/ 10058690 w 12192000"/>
              <a:gd name="connsiteY55" fmla="*/ 1474888 h 3482342"/>
              <a:gd name="connsiteX56" fmla="*/ 10004424 w 12192000"/>
              <a:gd name="connsiteY56" fmla="*/ 1489801 h 3482342"/>
              <a:gd name="connsiteX57" fmla="*/ 9999951 w 12192000"/>
              <a:gd name="connsiteY57" fmla="*/ 1499127 h 3482342"/>
              <a:gd name="connsiteX58" fmla="*/ 9845462 w 12192000"/>
              <a:gd name="connsiteY58" fmla="*/ 1548192 h 3482342"/>
              <a:gd name="connsiteX59" fmla="*/ 9736156 w 12192000"/>
              <a:gd name="connsiteY59" fmla="*/ 1581928 h 3482342"/>
              <a:gd name="connsiteX60" fmla="*/ 9693355 w 12192000"/>
              <a:gd name="connsiteY60" fmla="*/ 1602632 h 3482342"/>
              <a:gd name="connsiteX61" fmla="*/ 9664242 w 12192000"/>
              <a:gd name="connsiteY61" fmla="*/ 1622075 h 3482342"/>
              <a:gd name="connsiteX62" fmla="*/ 9579195 w 12192000"/>
              <a:gd name="connsiteY62" fmla="*/ 1648017 h 3482342"/>
              <a:gd name="connsiteX63" fmla="*/ 9433652 w 12192000"/>
              <a:gd name="connsiteY63" fmla="*/ 1681174 h 3482342"/>
              <a:gd name="connsiteX64" fmla="*/ 9403775 w 12192000"/>
              <a:gd name="connsiteY64" fmla="*/ 1690403 h 3482342"/>
              <a:gd name="connsiteX65" fmla="*/ 9382503 w 12192000"/>
              <a:gd name="connsiteY65" fmla="*/ 1706957 h 3482342"/>
              <a:gd name="connsiteX66" fmla="*/ 9381410 w 12192000"/>
              <a:gd name="connsiteY66" fmla="*/ 1718312 h 3482342"/>
              <a:gd name="connsiteX67" fmla="*/ 9365685 w 12192000"/>
              <a:gd name="connsiteY67" fmla="*/ 1724772 h 3482342"/>
              <a:gd name="connsiteX68" fmla="*/ 9278020 w 12192000"/>
              <a:gd name="connsiteY68" fmla="*/ 1741161 h 3482342"/>
              <a:gd name="connsiteX69" fmla="*/ 9217145 w 12192000"/>
              <a:gd name="connsiteY69" fmla="*/ 1771195 h 3482342"/>
              <a:gd name="connsiteX70" fmla="*/ 8955875 w 12192000"/>
              <a:gd name="connsiteY70" fmla="*/ 1796806 h 3482342"/>
              <a:gd name="connsiteX71" fmla="*/ 8648415 w 12192000"/>
              <a:gd name="connsiteY71" fmla="*/ 1878623 h 3482342"/>
              <a:gd name="connsiteX72" fmla="*/ 8538519 w 12192000"/>
              <a:gd name="connsiteY72" fmla="*/ 1894114 h 3482342"/>
              <a:gd name="connsiteX73" fmla="*/ 8506541 w 12192000"/>
              <a:gd name="connsiteY73" fmla="*/ 1905955 h 3482342"/>
              <a:gd name="connsiteX74" fmla="*/ 8236214 w 12192000"/>
              <a:gd name="connsiteY74" fmla="*/ 1909725 h 3482342"/>
              <a:gd name="connsiteX75" fmla="*/ 8132104 w 12192000"/>
              <a:gd name="connsiteY75" fmla="*/ 1895727 h 3482342"/>
              <a:gd name="connsiteX76" fmla="*/ 7918078 w 12192000"/>
              <a:gd name="connsiteY76" fmla="*/ 1862668 h 3482342"/>
              <a:gd name="connsiteX77" fmla="*/ 7817899 w 12192000"/>
              <a:gd name="connsiteY77" fmla="*/ 1862176 h 3482342"/>
              <a:gd name="connsiteX78" fmla="*/ 7768994 w 12192000"/>
              <a:gd name="connsiteY78" fmla="*/ 1855721 h 3482342"/>
              <a:gd name="connsiteX79" fmla="*/ 7618027 w 12192000"/>
              <a:gd name="connsiteY79" fmla="*/ 1830959 h 3482342"/>
              <a:gd name="connsiteX80" fmla="*/ 7449425 w 12192000"/>
              <a:gd name="connsiteY80" fmla="*/ 1810910 h 3482342"/>
              <a:gd name="connsiteX81" fmla="*/ 7342915 w 12192000"/>
              <a:gd name="connsiteY81" fmla="*/ 1819827 h 3482342"/>
              <a:gd name="connsiteX82" fmla="*/ 7255191 w 12192000"/>
              <a:gd name="connsiteY82" fmla="*/ 1834354 h 3482342"/>
              <a:gd name="connsiteX83" fmla="*/ 7131205 w 12192000"/>
              <a:gd name="connsiteY83" fmla="*/ 1845557 h 3482342"/>
              <a:gd name="connsiteX84" fmla="*/ 6941837 w 12192000"/>
              <a:gd name="connsiteY84" fmla="*/ 1840640 h 3482342"/>
              <a:gd name="connsiteX85" fmla="*/ 6837145 w 12192000"/>
              <a:gd name="connsiteY85" fmla="*/ 1870724 h 3482342"/>
              <a:gd name="connsiteX86" fmla="*/ 6753991 w 12192000"/>
              <a:gd name="connsiteY86" fmla="*/ 1860969 h 3482342"/>
              <a:gd name="connsiteX87" fmla="*/ 6727754 w 12192000"/>
              <a:gd name="connsiteY87" fmla="*/ 1882372 h 3482342"/>
              <a:gd name="connsiteX88" fmla="*/ 6723371 w 12192000"/>
              <a:gd name="connsiteY88" fmla="*/ 1886494 h 3482342"/>
              <a:gd name="connsiteX89" fmla="*/ 6702779 w 12192000"/>
              <a:gd name="connsiteY89" fmla="*/ 1893601 h 3482342"/>
              <a:gd name="connsiteX90" fmla="*/ 6686657 w 12192000"/>
              <a:gd name="connsiteY90" fmla="*/ 1907344 h 3482342"/>
              <a:gd name="connsiteX91" fmla="*/ 6651330 w 12192000"/>
              <a:gd name="connsiteY91" fmla="*/ 1922921 h 3482342"/>
              <a:gd name="connsiteX92" fmla="*/ 6622958 w 12192000"/>
              <a:gd name="connsiteY92" fmla="*/ 1936255 h 3482342"/>
              <a:gd name="connsiteX93" fmla="*/ 6522602 w 12192000"/>
              <a:gd name="connsiteY93" fmla="*/ 1954133 h 3482342"/>
              <a:gd name="connsiteX94" fmla="*/ 6444344 w 12192000"/>
              <a:gd name="connsiteY94" fmla="*/ 1969663 h 3482342"/>
              <a:gd name="connsiteX95" fmla="*/ 6409626 w 12192000"/>
              <a:gd name="connsiteY95" fmla="*/ 1978846 h 3482342"/>
              <a:gd name="connsiteX96" fmla="*/ 6333446 w 12192000"/>
              <a:gd name="connsiteY96" fmla="*/ 1997163 h 3482342"/>
              <a:gd name="connsiteX97" fmla="*/ 6294933 w 12192000"/>
              <a:gd name="connsiteY97" fmla="*/ 2019412 h 3482342"/>
              <a:gd name="connsiteX98" fmla="*/ 6238719 w 12192000"/>
              <a:gd name="connsiteY98" fmla="*/ 2042547 h 3482342"/>
              <a:gd name="connsiteX99" fmla="*/ 6187205 w 12192000"/>
              <a:gd name="connsiteY99" fmla="*/ 2060048 h 3482342"/>
              <a:gd name="connsiteX100" fmla="*/ 6138780 w 12192000"/>
              <a:gd name="connsiteY100" fmla="*/ 2081918 h 3482342"/>
              <a:gd name="connsiteX101" fmla="*/ 6120125 w 12192000"/>
              <a:gd name="connsiteY101" fmla="*/ 2109475 h 3482342"/>
              <a:gd name="connsiteX102" fmla="*/ 6056576 w 12192000"/>
              <a:gd name="connsiteY102" fmla="*/ 2120066 h 3482342"/>
              <a:gd name="connsiteX103" fmla="*/ 5993794 w 12192000"/>
              <a:gd name="connsiteY103" fmla="*/ 2122569 h 3482342"/>
              <a:gd name="connsiteX104" fmla="*/ 5943601 w 12192000"/>
              <a:gd name="connsiteY104" fmla="*/ 2137719 h 3482342"/>
              <a:gd name="connsiteX105" fmla="*/ 5898141 w 12192000"/>
              <a:gd name="connsiteY105" fmla="*/ 2144806 h 3482342"/>
              <a:gd name="connsiteX106" fmla="*/ 5855337 w 12192000"/>
              <a:gd name="connsiteY106" fmla="*/ 2137719 h 3482342"/>
              <a:gd name="connsiteX107" fmla="*/ 5817682 w 12192000"/>
              <a:gd name="connsiteY107" fmla="*/ 2157358 h 3482342"/>
              <a:gd name="connsiteX108" fmla="*/ 5735300 w 12192000"/>
              <a:gd name="connsiteY108" fmla="*/ 2158902 h 3482342"/>
              <a:gd name="connsiteX109" fmla="*/ 5591469 w 12192000"/>
              <a:gd name="connsiteY109" fmla="*/ 2178389 h 3482342"/>
              <a:gd name="connsiteX110" fmla="*/ 5505818 w 12192000"/>
              <a:gd name="connsiteY110" fmla="*/ 2194207 h 3482342"/>
              <a:gd name="connsiteX111" fmla="*/ 5477574 w 12192000"/>
              <a:gd name="connsiteY111" fmla="*/ 2190677 h 3482342"/>
              <a:gd name="connsiteX112" fmla="*/ 5414282 w 12192000"/>
              <a:gd name="connsiteY112" fmla="*/ 2183070 h 3482342"/>
              <a:gd name="connsiteX113" fmla="*/ 5368369 w 12192000"/>
              <a:gd name="connsiteY113" fmla="*/ 2204272 h 3482342"/>
              <a:gd name="connsiteX114" fmla="*/ 5336354 w 12192000"/>
              <a:gd name="connsiteY114" fmla="*/ 2218920 h 3482342"/>
              <a:gd name="connsiteX115" fmla="*/ 5291263 w 12192000"/>
              <a:gd name="connsiteY115" fmla="*/ 2239182 h 3482342"/>
              <a:gd name="connsiteX116" fmla="*/ 5255152 w 12192000"/>
              <a:gd name="connsiteY116" fmla="*/ 2247164 h 3482342"/>
              <a:gd name="connsiteX117" fmla="*/ 5233796 w 12192000"/>
              <a:gd name="connsiteY117" fmla="*/ 2268260 h 3482342"/>
              <a:gd name="connsiteX118" fmla="*/ 5212786 w 12192000"/>
              <a:gd name="connsiteY118" fmla="*/ 2275408 h 3482342"/>
              <a:gd name="connsiteX119" fmla="*/ 5159401 w 12192000"/>
              <a:gd name="connsiteY119" fmla="*/ 2284343 h 3482342"/>
              <a:gd name="connsiteX120" fmla="*/ 5123830 w 12192000"/>
              <a:gd name="connsiteY120" fmla="*/ 2307070 h 3482342"/>
              <a:gd name="connsiteX121" fmla="*/ 5065426 w 12192000"/>
              <a:gd name="connsiteY121" fmla="*/ 2324076 h 3482342"/>
              <a:gd name="connsiteX122" fmla="*/ 4975908 w 12192000"/>
              <a:gd name="connsiteY122" fmla="*/ 2364128 h 3482342"/>
              <a:gd name="connsiteX123" fmla="*/ 4913723 w 12192000"/>
              <a:gd name="connsiteY123" fmla="*/ 2385265 h 3482342"/>
              <a:gd name="connsiteX124" fmla="*/ 4746485 w 12192000"/>
              <a:gd name="connsiteY124" fmla="*/ 2451769 h 3482342"/>
              <a:gd name="connsiteX125" fmla="*/ 4681588 w 12192000"/>
              <a:gd name="connsiteY125" fmla="*/ 2467494 h 3482342"/>
              <a:gd name="connsiteX126" fmla="*/ 1783655 w 12192000"/>
              <a:gd name="connsiteY126" fmla="*/ 3163860 h 3482342"/>
              <a:gd name="connsiteX127" fmla="*/ 1325955 w 12192000"/>
              <a:gd name="connsiteY127" fmla="*/ 3176692 h 3482342"/>
              <a:gd name="connsiteX128" fmla="*/ 1190384 w 12192000"/>
              <a:gd name="connsiteY128" fmla="*/ 3203504 h 3482342"/>
              <a:gd name="connsiteX129" fmla="*/ 1094537 w 12192000"/>
              <a:gd name="connsiteY129" fmla="*/ 3229469 h 3482342"/>
              <a:gd name="connsiteX130" fmla="*/ 1013254 w 12192000"/>
              <a:gd name="connsiteY130" fmla="*/ 3263949 h 3482342"/>
              <a:gd name="connsiteX131" fmla="*/ 815546 w 12192000"/>
              <a:gd name="connsiteY131" fmla="*/ 3334559 h 3482342"/>
              <a:gd name="connsiteX132" fmla="*/ 779276 w 12192000"/>
              <a:gd name="connsiteY132" fmla="*/ 3327290 h 3482342"/>
              <a:gd name="connsiteX133" fmla="*/ 600378 w 12192000"/>
              <a:gd name="connsiteY133" fmla="*/ 3335250 h 3482342"/>
              <a:gd name="connsiteX134" fmla="*/ 493457 w 12192000"/>
              <a:gd name="connsiteY134" fmla="*/ 3365044 h 3482342"/>
              <a:gd name="connsiteX135" fmla="*/ 416599 w 12192000"/>
              <a:gd name="connsiteY135" fmla="*/ 3387517 h 3482342"/>
              <a:gd name="connsiteX136" fmla="*/ 349402 w 12192000"/>
              <a:gd name="connsiteY136" fmla="*/ 3380897 h 3482342"/>
              <a:gd name="connsiteX137" fmla="*/ 225952 w 12192000"/>
              <a:gd name="connsiteY137" fmla="*/ 3426352 h 3482342"/>
              <a:gd name="connsiteX138" fmla="*/ 171000 w 12192000"/>
              <a:gd name="connsiteY138" fmla="*/ 3438892 h 3482342"/>
              <a:gd name="connsiteX139" fmla="*/ 88263 w 12192000"/>
              <a:gd name="connsiteY139" fmla="*/ 3479310 h 3482342"/>
              <a:gd name="connsiteX140" fmla="*/ 46713 w 12192000"/>
              <a:gd name="connsiteY140" fmla="*/ 3462986 h 3482342"/>
              <a:gd name="connsiteX141" fmla="*/ 2765 w 12192000"/>
              <a:gd name="connsiteY141" fmla="*/ 3480770 h 3482342"/>
              <a:gd name="connsiteX142" fmla="*/ 0 w 12192000"/>
              <a:gd name="connsiteY142" fmla="*/ 3482342 h 3482342"/>
              <a:gd name="connsiteX143" fmla="*/ 0 w 12192000"/>
              <a:gd name="connsiteY143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40158 w 12192000"/>
              <a:gd name="connsiteY5" fmla="*/ 651378 h 3482342"/>
              <a:gd name="connsiteX6" fmla="*/ 11923051 w 12192000"/>
              <a:gd name="connsiteY6" fmla="*/ 656045 h 3482342"/>
              <a:gd name="connsiteX7" fmla="*/ 11832939 w 12192000"/>
              <a:gd name="connsiteY7" fmla="*/ 674181 h 3482342"/>
              <a:gd name="connsiteX8" fmla="*/ 11767770 w 12192000"/>
              <a:gd name="connsiteY8" fmla="*/ 683807 h 3482342"/>
              <a:gd name="connsiteX9" fmla="*/ 11728279 w 12192000"/>
              <a:gd name="connsiteY9" fmla="*/ 700816 h 3482342"/>
              <a:gd name="connsiteX10" fmla="*/ 11722533 w 12192000"/>
              <a:gd name="connsiteY10" fmla="*/ 703421 h 3482342"/>
              <a:gd name="connsiteX11" fmla="*/ 11720002 w 12192000"/>
              <a:gd name="connsiteY11" fmla="*/ 710566 h 3482342"/>
              <a:gd name="connsiteX12" fmla="*/ 11707351 w 12192000"/>
              <a:gd name="connsiteY12" fmla="*/ 710310 h 3482342"/>
              <a:gd name="connsiteX13" fmla="*/ 11700369 w 12192000"/>
              <a:gd name="connsiteY13" fmla="*/ 713480 h 3482342"/>
              <a:gd name="connsiteX14" fmla="*/ 11691126 w 12192000"/>
              <a:gd name="connsiteY14" fmla="*/ 726131 h 3482342"/>
              <a:gd name="connsiteX15" fmla="*/ 11657717 w 12192000"/>
              <a:gd name="connsiteY15" fmla="*/ 746701 h 3482342"/>
              <a:gd name="connsiteX16" fmla="*/ 11656818 w 12192000"/>
              <a:gd name="connsiteY16" fmla="*/ 769062 h 3482342"/>
              <a:gd name="connsiteX17" fmla="*/ 11601229 w 12192000"/>
              <a:gd name="connsiteY17" fmla="*/ 785537 h 3482342"/>
              <a:gd name="connsiteX18" fmla="*/ 11501920 w 12192000"/>
              <a:gd name="connsiteY18" fmla="*/ 813109 h 3482342"/>
              <a:gd name="connsiteX19" fmla="*/ 11405286 w 12192000"/>
              <a:gd name="connsiteY19" fmla="*/ 849086 h 3482342"/>
              <a:gd name="connsiteX20" fmla="*/ 11338523 w 12192000"/>
              <a:gd name="connsiteY20" fmla="*/ 852810 h 3482342"/>
              <a:gd name="connsiteX21" fmla="*/ 11334676 w 12192000"/>
              <a:gd name="connsiteY21" fmla="*/ 859677 h 3482342"/>
              <a:gd name="connsiteX22" fmla="*/ 11217448 w 12192000"/>
              <a:gd name="connsiteY22" fmla="*/ 980136 h 3482342"/>
              <a:gd name="connsiteX23" fmla="*/ 11196987 w 12192000"/>
              <a:gd name="connsiteY23" fmla="*/ 1000897 h 3482342"/>
              <a:gd name="connsiteX24" fmla="*/ 11193568 w 12192000"/>
              <a:gd name="connsiteY24" fmla="*/ 1039464 h 3482342"/>
              <a:gd name="connsiteX25" fmla="*/ 11175804 w 12192000"/>
              <a:gd name="connsiteY25" fmla="*/ 1067977 h 3482342"/>
              <a:gd name="connsiteX26" fmla="*/ 11133438 w 12192000"/>
              <a:gd name="connsiteY26" fmla="*/ 1106812 h 3482342"/>
              <a:gd name="connsiteX27" fmla="*/ 11120819 w 12192000"/>
              <a:gd name="connsiteY27" fmla="*/ 1126133 h 3482342"/>
              <a:gd name="connsiteX28" fmla="*/ 11071654 w 12192000"/>
              <a:gd name="connsiteY28" fmla="*/ 1177422 h 3482342"/>
              <a:gd name="connsiteX29" fmla="*/ 11028687 w 12192000"/>
              <a:gd name="connsiteY29" fmla="*/ 1199018 h 3482342"/>
              <a:gd name="connsiteX30" fmla="*/ 10974565 w 12192000"/>
              <a:gd name="connsiteY30" fmla="*/ 1226849 h 3482342"/>
              <a:gd name="connsiteX31" fmla="*/ 10960443 w 12192000"/>
              <a:gd name="connsiteY31" fmla="*/ 1244502 h 3482342"/>
              <a:gd name="connsiteX32" fmla="*/ 10879242 w 12192000"/>
              <a:gd name="connsiteY32" fmla="*/ 1269215 h 3482342"/>
              <a:gd name="connsiteX33" fmla="*/ 10850998 w 12192000"/>
              <a:gd name="connsiteY33" fmla="*/ 1269215 h 3482342"/>
              <a:gd name="connsiteX34" fmla="*/ 10815658 w 12192000"/>
              <a:gd name="connsiteY34" fmla="*/ 1287849 h 3482342"/>
              <a:gd name="connsiteX35" fmla="*/ 10723900 w 12192000"/>
              <a:gd name="connsiteY35" fmla="*/ 1318642 h 3482342"/>
              <a:gd name="connsiteX36" fmla="*/ 10699186 w 12192000"/>
              <a:gd name="connsiteY36" fmla="*/ 1322173 h 3482342"/>
              <a:gd name="connsiteX37" fmla="*/ 10676375 w 12192000"/>
              <a:gd name="connsiteY37" fmla="*/ 1342640 h 3482342"/>
              <a:gd name="connsiteX38" fmla="*/ 10636304 w 12192000"/>
              <a:gd name="connsiteY38" fmla="*/ 1342641 h 3482342"/>
              <a:gd name="connsiteX39" fmla="*/ 10603863 w 12192000"/>
              <a:gd name="connsiteY39" fmla="*/ 1346886 h 3482342"/>
              <a:gd name="connsiteX40" fmla="*/ 10573203 w 12192000"/>
              <a:gd name="connsiteY40" fmla="*/ 1351996 h 3482342"/>
              <a:gd name="connsiteX41" fmla="*/ 10547375 w 12192000"/>
              <a:gd name="connsiteY41" fmla="*/ 1375130 h 3482342"/>
              <a:gd name="connsiteX42" fmla="*/ 10513263 w 12192000"/>
              <a:gd name="connsiteY42" fmla="*/ 1371939 h 3482342"/>
              <a:gd name="connsiteX43" fmla="*/ 10487356 w 12192000"/>
              <a:gd name="connsiteY43" fmla="*/ 1385722 h 3482342"/>
              <a:gd name="connsiteX44" fmla="*/ 10464012 w 12192000"/>
              <a:gd name="connsiteY44" fmla="*/ 1391778 h 3482342"/>
              <a:gd name="connsiteX45" fmla="*/ 10439694 w 12192000"/>
              <a:gd name="connsiteY45" fmla="*/ 1406905 h 3482342"/>
              <a:gd name="connsiteX46" fmla="*/ 10405409 w 12192000"/>
              <a:gd name="connsiteY46" fmla="*/ 1422789 h 3482342"/>
              <a:gd name="connsiteX47" fmla="*/ 10370530 w 12192000"/>
              <a:gd name="connsiteY47" fmla="*/ 1441596 h 3482342"/>
              <a:gd name="connsiteX48" fmla="*/ 10300239 w 12192000"/>
              <a:gd name="connsiteY48" fmla="*/ 1456332 h 3482342"/>
              <a:gd name="connsiteX49" fmla="*/ 10264922 w 12192000"/>
              <a:gd name="connsiteY49" fmla="*/ 1472107 h 3482342"/>
              <a:gd name="connsiteX50" fmla="*/ 10229629 w 12192000"/>
              <a:gd name="connsiteY50" fmla="*/ 1470454 h 3482342"/>
              <a:gd name="connsiteX51" fmla="*/ 10201385 w 12192000"/>
              <a:gd name="connsiteY51" fmla="*/ 1477515 h 3482342"/>
              <a:gd name="connsiteX52" fmla="*/ 10151958 w 12192000"/>
              <a:gd name="connsiteY52" fmla="*/ 1477515 h 3482342"/>
              <a:gd name="connsiteX53" fmla="*/ 10120184 w 12192000"/>
              <a:gd name="connsiteY53" fmla="*/ 1466924 h 3482342"/>
              <a:gd name="connsiteX54" fmla="*/ 10081348 w 12192000"/>
              <a:gd name="connsiteY54" fmla="*/ 1481046 h 3482342"/>
              <a:gd name="connsiteX55" fmla="*/ 10058690 w 12192000"/>
              <a:gd name="connsiteY55" fmla="*/ 1474888 h 3482342"/>
              <a:gd name="connsiteX56" fmla="*/ 10004424 w 12192000"/>
              <a:gd name="connsiteY56" fmla="*/ 1489801 h 3482342"/>
              <a:gd name="connsiteX57" fmla="*/ 9999951 w 12192000"/>
              <a:gd name="connsiteY57" fmla="*/ 1499127 h 3482342"/>
              <a:gd name="connsiteX58" fmla="*/ 9845462 w 12192000"/>
              <a:gd name="connsiteY58" fmla="*/ 1548192 h 3482342"/>
              <a:gd name="connsiteX59" fmla="*/ 9736156 w 12192000"/>
              <a:gd name="connsiteY59" fmla="*/ 1581928 h 3482342"/>
              <a:gd name="connsiteX60" fmla="*/ 9693355 w 12192000"/>
              <a:gd name="connsiteY60" fmla="*/ 1602632 h 3482342"/>
              <a:gd name="connsiteX61" fmla="*/ 9664242 w 12192000"/>
              <a:gd name="connsiteY61" fmla="*/ 1622075 h 3482342"/>
              <a:gd name="connsiteX62" fmla="*/ 9579195 w 12192000"/>
              <a:gd name="connsiteY62" fmla="*/ 1648017 h 3482342"/>
              <a:gd name="connsiteX63" fmla="*/ 9433652 w 12192000"/>
              <a:gd name="connsiteY63" fmla="*/ 1681174 h 3482342"/>
              <a:gd name="connsiteX64" fmla="*/ 9403775 w 12192000"/>
              <a:gd name="connsiteY64" fmla="*/ 1690403 h 3482342"/>
              <a:gd name="connsiteX65" fmla="*/ 9382503 w 12192000"/>
              <a:gd name="connsiteY65" fmla="*/ 1706957 h 3482342"/>
              <a:gd name="connsiteX66" fmla="*/ 9381410 w 12192000"/>
              <a:gd name="connsiteY66" fmla="*/ 1718312 h 3482342"/>
              <a:gd name="connsiteX67" fmla="*/ 9365685 w 12192000"/>
              <a:gd name="connsiteY67" fmla="*/ 1724772 h 3482342"/>
              <a:gd name="connsiteX68" fmla="*/ 9278020 w 12192000"/>
              <a:gd name="connsiteY68" fmla="*/ 1741161 h 3482342"/>
              <a:gd name="connsiteX69" fmla="*/ 9217145 w 12192000"/>
              <a:gd name="connsiteY69" fmla="*/ 1771195 h 3482342"/>
              <a:gd name="connsiteX70" fmla="*/ 8955875 w 12192000"/>
              <a:gd name="connsiteY70" fmla="*/ 1796806 h 3482342"/>
              <a:gd name="connsiteX71" fmla="*/ 8648415 w 12192000"/>
              <a:gd name="connsiteY71" fmla="*/ 1878623 h 3482342"/>
              <a:gd name="connsiteX72" fmla="*/ 8538519 w 12192000"/>
              <a:gd name="connsiteY72" fmla="*/ 1894114 h 3482342"/>
              <a:gd name="connsiteX73" fmla="*/ 8506541 w 12192000"/>
              <a:gd name="connsiteY73" fmla="*/ 1905955 h 3482342"/>
              <a:gd name="connsiteX74" fmla="*/ 8236214 w 12192000"/>
              <a:gd name="connsiteY74" fmla="*/ 1909725 h 3482342"/>
              <a:gd name="connsiteX75" fmla="*/ 8132104 w 12192000"/>
              <a:gd name="connsiteY75" fmla="*/ 1895727 h 3482342"/>
              <a:gd name="connsiteX76" fmla="*/ 7918078 w 12192000"/>
              <a:gd name="connsiteY76" fmla="*/ 1862668 h 3482342"/>
              <a:gd name="connsiteX77" fmla="*/ 7817899 w 12192000"/>
              <a:gd name="connsiteY77" fmla="*/ 1862176 h 3482342"/>
              <a:gd name="connsiteX78" fmla="*/ 7768994 w 12192000"/>
              <a:gd name="connsiteY78" fmla="*/ 1855721 h 3482342"/>
              <a:gd name="connsiteX79" fmla="*/ 7618027 w 12192000"/>
              <a:gd name="connsiteY79" fmla="*/ 1830959 h 3482342"/>
              <a:gd name="connsiteX80" fmla="*/ 7449425 w 12192000"/>
              <a:gd name="connsiteY80" fmla="*/ 1810910 h 3482342"/>
              <a:gd name="connsiteX81" fmla="*/ 7342915 w 12192000"/>
              <a:gd name="connsiteY81" fmla="*/ 1819827 h 3482342"/>
              <a:gd name="connsiteX82" fmla="*/ 7255191 w 12192000"/>
              <a:gd name="connsiteY82" fmla="*/ 1834354 h 3482342"/>
              <a:gd name="connsiteX83" fmla="*/ 7131205 w 12192000"/>
              <a:gd name="connsiteY83" fmla="*/ 1845557 h 3482342"/>
              <a:gd name="connsiteX84" fmla="*/ 6941837 w 12192000"/>
              <a:gd name="connsiteY84" fmla="*/ 1840640 h 3482342"/>
              <a:gd name="connsiteX85" fmla="*/ 6837145 w 12192000"/>
              <a:gd name="connsiteY85" fmla="*/ 1870724 h 3482342"/>
              <a:gd name="connsiteX86" fmla="*/ 6753991 w 12192000"/>
              <a:gd name="connsiteY86" fmla="*/ 1860969 h 3482342"/>
              <a:gd name="connsiteX87" fmla="*/ 6727754 w 12192000"/>
              <a:gd name="connsiteY87" fmla="*/ 1882372 h 3482342"/>
              <a:gd name="connsiteX88" fmla="*/ 6723371 w 12192000"/>
              <a:gd name="connsiteY88" fmla="*/ 1886494 h 3482342"/>
              <a:gd name="connsiteX89" fmla="*/ 6702779 w 12192000"/>
              <a:gd name="connsiteY89" fmla="*/ 1893601 h 3482342"/>
              <a:gd name="connsiteX90" fmla="*/ 6686657 w 12192000"/>
              <a:gd name="connsiteY90" fmla="*/ 1907344 h 3482342"/>
              <a:gd name="connsiteX91" fmla="*/ 6651330 w 12192000"/>
              <a:gd name="connsiteY91" fmla="*/ 1922921 h 3482342"/>
              <a:gd name="connsiteX92" fmla="*/ 6622958 w 12192000"/>
              <a:gd name="connsiteY92" fmla="*/ 1936255 h 3482342"/>
              <a:gd name="connsiteX93" fmla="*/ 6522602 w 12192000"/>
              <a:gd name="connsiteY93" fmla="*/ 1954133 h 3482342"/>
              <a:gd name="connsiteX94" fmla="*/ 6444344 w 12192000"/>
              <a:gd name="connsiteY94" fmla="*/ 1969663 h 3482342"/>
              <a:gd name="connsiteX95" fmla="*/ 6409626 w 12192000"/>
              <a:gd name="connsiteY95" fmla="*/ 1978846 h 3482342"/>
              <a:gd name="connsiteX96" fmla="*/ 6333446 w 12192000"/>
              <a:gd name="connsiteY96" fmla="*/ 1997163 h 3482342"/>
              <a:gd name="connsiteX97" fmla="*/ 6294933 w 12192000"/>
              <a:gd name="connsiteY97" fmla="*/ 2019412 h 3482342"/>
              <a:gd name="connsiteX98" fmla="*/ 6238719 w 12192000"/>
              <a:gd name="connsiteY98" fmla="*/ 2042547 h 3482342"/>
              <a:gd name="connsiteX99" fmla="*/ 6187205 w 12192000"/>
              <a:gd name="connsiteY99" fmla="*/ 2060048 h 3482342"/>
              <a:gd name="connsiteX100" fmla="*/ 6138780 w 12192000"/>
              <a:gd name="connsiteY100" fmla="*/ 2081918 h 3482342"/>
              <a:gd name="connsiteX101" fmla="*/ 6120125 w 12192000"/>
              <a:gd name="connsiteY101" fmla="*/ 2109475 h 3482342"/>
              <a:gd name="connsiteX102" fmla="*/ 6056576 w 12192000"/>
              <a:gd name="connsiteY102" fmla="*/ 2120066 h 3482342"/>
              <a:gd name="connsiteX103" fmla="*/ 5993794 w 12192000"/>
              <a:gd name="connsiteY103" fmla="*/ 2122569 h 3482342"/>
              <a:gd name="connsiteX104" fmla="*/ 5943601 w 12192000"/>
              <a:gd name="connsiteY104" fmla="*/ 2137719 h 3482342"/>
              <a:gd name="connsiteX105" fmla="*/ 5898141 w 12192000"/>
              <a:gd name="connsiteY105" fmla="*/ 2144806 h 3482342"/>
              <a:gd name="connsiteX106" fmla="*/ 5855337 w 12192000"/>
              <a:gd name="connsiteY106" fmla="*/ 2137719 h 3482342"/>
              <a:gd name="connsiteX107" fmla="*/ 5817682 w 12192000"/>
              <a:gd name="connsiteY107" fmla="*/ 2157358 h 3482342"/>
              <a:gd name="connsiteX108" fmla="*/ 5735300 w 12192000"/>
              <a:gd name="connsiteY108" fmla="*/ 2158902 h 3482342"/>
              <a:gd name="connsiteX109" fmla="*/ 5591469 w 12192000"/>
              <a:gd name="connsiteY109" fmla="*/ 2178389 h 3482342"/>
              <a:gd name="connsiteX110" fmla="*/ 5505818 w 12192000"/>
              <a:gd name="connsiteY110" fmla="*/ 2194207 h 3482342"/>
              <a:gd name="connsiteX111" fmla="*/ 5477574 w 12192000"/>
              <a:gd name="connsiteY111" fmla="*/ 2190677 h 3482342"/>
              <a:gd name="connsiteX112" fmla="*/ 5414282 w 12192000"/>
              <a:gd name="connsiteY112" fmla="*/ 2183070 h 3482342"/>
              <a:gd name="connsiteX113" fmla="*/ 5368369 w 12192000"/>
              <a:gd name="connsiteY113" fmla="*/ 2204272 h 3482342"/>
              <a:gd name="connsiteX114" fmla="*/ 5336354 w 12192000"/>
              <a:gd name="connsiteY114" fmla="*/ 2218920 h 3482342"/>
              <a:gd name="connsiteX115" fmla="*/ 5291263 w 12192000"/>
              <a:gd name="connsiteY115" fmla="*/ 2239182 h 3482342"/>
              <a:gd name="connsiteX116" fmla="*/ 5255152 w 12192000"/>
              <a:gd name="connsiteY116" fmla="*/ 2247164 h 3482342"/>
              <a:gd name="connsiteX117" fmla="*/ 5233796 w 12192000"/>
              <a:gd name="connsiteY117" fmla="*/ 2268260 h 3482342"/>
              <a:gd name="connsiteX118" fmla="*/ 5212786 w 12192000"/>
              <a:gd name="connsiteY118" fmla="*/ 2275408 h 3482342"/>
              <a:gd name="connsiteX119" fmla="*/ 5159401 w 12192000"/>
              <a:gd name="connsiteY119" fmla="*/ 2284343 h 3482342"/>
              <a:gd name="connsiteX120" fmla="*/ 5123830 w 12192000"/>
              <a:gd name="connsiteY120" fmla="*/ 2307070 h 3482342"/>
              <a:gd name="connsiteX121" fmla="*/ 5065426 w 12192000"/>
              <a:gd name="connsiteY121" fmla="*/ 2324076 h 3482342"/>
              <a:gd name="connsiteX122" fmla="*/ 4975908 w 12192000"/>
              <a:gd name="connsiteY122" fmla="*/ 2364128 h 3482342"/>
              <a:gd name="connsiteX123" fmla="*/ 4913723 w 12192000"/>
              <a:gd name="connsiteY123" fmla="*/ 2385265 h 3482342"/>
              <a:gd name="connsiteX124" fmla="*/ 4746485 w 12192000"/>
              <a:gd name="connsiteY124" fmla="*/ 2451769 h 3482342"/>
              <a:gd name="connsiteX125" fmla="*/ 4681588 w 12192000"/>
              <a:gd name="connsiteY125" fmla="*/ 2467494 h 3482342"/>
              <a:gd name="connsiteX126" fmla="*/ 1783655 w 12192000"/>
              <a:gd name="connsiteY126" fmla="*/ 3163860 h 3482342"/>
              <a:gd name="connsiteX127" fmla="*/ 1325955 w 12192000"/>
              <a:gd name="connsiteY127" fmla="*/ 3176692 h 3482342"/>
              <a:gd name="connsiteX128" fmla="*/ 1190384 w 12192000"/>
              <a:gd name="connsiteY128" fmla="*/ 3203504 h 3482342"/>
              <a:gd name="connsiteX129" fmla="*/ 1094537 w 12192000"/>
              <a:gd name="connsiteY129" fmla="*/ 3229469 h 3482342"/>
              <a:gd name="connsiteX130" fmla="*/ 1013254 w 12192000"/>
              <a:gd name="connsiteY130" fmla="*/ 3263949 h 3482342"/>
              <a:gd name="connsiteX131" fmla="*/ 815546 w 12192000"/>
              <a:gd name="connsiteY131" fmla="*/ 3334559 h 3482342"/>
              <a:gd name="connsiteX132" fmla="*/ 779276 w 12192000"/>
              <a:gd name="connsiteY132" fmla="*/ 3327290 h 3482342"/>
              <a:gd name="connsiteX133" fmla="*/ 600378 w 12192000"/>
              <a:gd name="connsiteY133" fmla="*/ 3335250 h 3482342"/>
              <a:gd name="connsiteX134" fmla="*/ 493457 w 12192000"/>
              <a:gd name="connsiteY134" fmla="*/ 3365044 h 3482342"/>
              <a:gd name="connsiteX135" fmla="*/ 416599 w 12192000"/>
              <a:gd name="connsiteY135" fmla="*/ 3387517 h 3482342"/>
              <a:gd name="connsiteX136" fmla="*/ 349402 w 12192000"/>
              <a:gd name="connsiteY136" fmla="*/ 3380897 h 3482342"/>
              <a:gd name="connsiteX137" fmla="*/ 225952 w 12192000"/>
              <a:gd name="connsiteY137" fmla="*/ 3426352 h 3482342"/>
              <a:gd name="connsiteX138" fmla="*/ 171000 w 12192000"/>
              <a:gd name="connsiteY138" fmla="*/ 3438892 h 3482342"/>
              <a:gd name="connsiteX139" fmla="*/ 88263 w 12192000"/>
              <a:gd name="connsiteY139" fmla="*/ 3479310 h 3482342"/>
              <a:gd name="connsiteX140" fmla="*/ 46713 w 12192000"/>
              <a:gd name="connsiteY140" fmla="*/ 3462986 h 3482342"/>
              <a:gd name="connsiteX141" fmla="*/ 2765 w 12192000"/>
              <a:gd name="connsiteY141" fmla="*/ 3480770 h 3482342"/>
              <a:gd name="connsiteX142" fmla="*/ 0 w 12192000"/>
              <a:gd name="connsiteY142" fmla="*/ 3482342 h 3482342"/>
              <a:gd name="connsiteX143" fmla="*/ 0 w 12192000"/>
              <a:gd name="connsiteY143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40158 w 12192000"/>
              <a:gd name="connsiteY5" fmla="*/ 651378 h 3482342"/>
              <a:gd name="connsiteX6" fmla="*/ 11923051 w 12192000"/>
              <a:gd name="connsiteY6" fmla="*/ 656045 h 3482342"/>
              <a:gd name="connsiteX7" fmla="*/ 11832939 w 12192000"/>
              <a:gd name="connsiteY7" fmla="*/ 674181 h 3482342"/>
              <a:gd name="connsiteX8" fmla="*/ 11767770 w 12192000"/>
              <a:gd name="connsiteY8" fmla="*/ 683807 h 3482342"/>
              <a:gd name="connsiteX9" fmla="*/ 11728279 w 12192000"/>
              <a:gd name="connsiteY9" fmla="*/ 700816 h 3482342"/>
              <a:gd name="connsiteX10" fmla="*/ 11722533 w 12192000"/>
              <a:gd name="connsiteY10" fmla="*/ 703421 h 3482342"/>
              <a:gd name="connsiteX11" fmla="*/ 11720002 w 12192000"/>
              <a:gd name="connsiteY11" fmla="*/ 710566 h 3482342"/>
              <a:gd name="connsiteX12" fmla="*/ 11707351 w 12192000"/>
              <a:gd name="connsiteY12" fmla="*/ 710310 h 3482342"/>
              <a:gd name="connsiteX13" fmla="*/ 11700369 w 12192000"/>
              <a:gd name="connsiteY13" fmla="*/ 713480 h 3482342"/>
              <a:gd name="connsiteX14" fmla="*/ 11691126 w 12192000"/>
              <a:gd name="connsiteY14" fmla="*/ 726131 h 3482342"/>
              <a:gd name="connsiteX15" fmla="*/ 11657717 w 12192000"/>
              <a:gd name="connsiteY15" fmla="*/ 746701 h 3482342"/>
              <a:gd name="connsiteX16" fmla="*/ 11656818 w 12192000"/>
              <a:gd name="connsiteY16" fmla="*/ 769062 h 3482342"/>
              <a:gd name="connsiteX17" fmla="*/ 11601229 w 12192000"/>
              <a:gd name="connsiteY17" fmla="*/ 785537 h 3482342"/>
              <a:gd name="connsiteX18" fmla="*/ 11501920 w 12192000"/>
              <a:gd name="connsiteY18" fmla="*/ 813109 h 3482342"/>
              <a:gd name="connsiteX19" fmla="*/ 11405286 w 12192000"/>
              <a:gd name="connsiteY19" fmla="*/ 849086 h 3482342"/>
              <a:gd name="connsiteX20" fmla="*/ 11338523 w 12192000"/>
              <a:gd name="connsiteY20" fmla="*/ 852810 h 3482342"/>
              <a:gd name="connsiteX21" fmla="*/ 11334676 w 12192000"/>
              <a:gd name="connsiteY21" fmla="*/ 859677 h 3482342"/>
              <a:gd name="connsiteX22" fmla="*/ 11217448 w 12192000"/>
              <a:gd name="connsiteY22" fmla="*/ 980136 h 3482342"/>
              <a:gd name="connsiteX23" fmla="*/ 11196987 w 12192000"/>
              <a:gd name="connsiteY23" fmla="*/ 1000897 h 3482342"/>
              <a:gd name="connsiteX24" fmla="*/ 11193568 w 12192000"/>
              <a:gd name="connsiteY24" fmla="*/ 1039464 h 3482342"/>
              <a:gd name="connsiteX25" fmla="*/ 11175804 w 12192000"/>
              <a:gd name="connsiteY25" fmla="*/ 1067977 h 3482342"/>
              <a:gd name="connsiteX26" fmla="*/ 11133438 w 12192000"/>
              <a:gd name="connsiteY26" fmla="*/ 1106812 h 3482342"/>
              <a:gd name="connsiteX27" fmla="*/ 11120819 w 12192000"/>
              <a:gd name="connsiteY27" fmla="*/ 1126133 h 3482342"/>
              <a:gd name="connsiteX28" fmla="*/ 11071654 w 12192000"/>
              <a:gd name="connsiteY28" fmla="*/ 1177422 h 3482342"/>
              <a:gd name="connsiteX29" fmla="*/ 11028687 w 12192000"/>
              <a:gd name="connsiteY29" fmla="*/ 1199018 h 3482342"/>
              <a:gd name="connsiteX30" fmla="*/ 10974565 w 12192000"/>
              <a:gd name="connsiteY30" fmla="*/ 1226849 h 3482342"/>
              <a:gd name="connsiteX31" fmla="*/ 10960443 w 12192000"/>
              <a:gd name="connsiteY31" fmla="*/ 1244502 h 3482342"/>
              <a:gd name="connsiteX32" fmla="*/ 10879242 w 12192000"/>
              <a:gd name="connsiteY32" fmla="*/ 1269215 h 3482342"/>
              <a:gd name="connsiteX33" fmla="*/ 10850998 w 12192000"/>
              <a:gd name="connsiteY33" fmla="*/ 1269215 h 3482342"/>
              <a:gd name="connsiteX34" fmla="*/ 10815658 w 12192000"/>
              <a:gd name="connsiteY34" fmla="*/ 1287849 h 3482342"/>
              <a:gd name="connsiteX35" fmla="*/ 10723900 w 12192000"/>
              <a:gd name="connsiteY35" fmla="*/ 1318642 h 3482342"/>
              <a:gd name="connsiteX36" fmla="*/ 10699186 w 12192000"/>
              <a:gd name="connsiteY36" fmla="*/ 1322173 h 3482342"/>
              <a:gd name="connsiteX37" fmla="*/ 10676375 w 12192000"/>
              <a:gd name="connsiteY37" fmla="*/ 1342640 h 3482342"/>
              <a:gd name="connsiteX38" fmla="*/ 10636304 w 12192000"/>
              <a:gd name="connsiteY38" fmla="*/ 1342641 h 3482342"/>
              <a:gd name="connsiteX39" fmla="*/ 10603863 w 12192000"/>
              <a:gd name="connsiteY39" fmla="*/ 1346886 h 3482342"/>
              <a:gd name="connsiteX40" fmla="*/ 10573203 w 12192000"/>
              <a:gd name="connsiteY40" fmla="*/ 1351996 h 3482342"/>
              <a:gd name="connsiteX41" fmla="*/ 10547375 w 12192000"/>
              <a:gd name="connsiteY41" fmla="*/ 1375130 h 3482342"/>
              <a:gd name="connsiteX42" fmla="*/ 10513263 w 12192000"/>
              <a:gd name="connsiteY42" fmla="*/ 1371939 h 3482342"/>
              <a:gd name="connsiteX43" fmla="*/ 10487356 w 12192000"/>
              <a:gd name="connsiteY43" fmla="*/ 1385722 h 3482342"/>
              <a:gd name="connsiteX44" fmla="*/ 10464012 w 12192000"/>
              <a:gd name="connsiteY44" fmla="*/ 1391778 h 3482342"/>
              <a:gd name="connsiteX45" fmla="*/ 10439694 w 12192000"/>
              <a:gd name="connsiteY45" fmla="*/ 1406905 h 3482342"/>
              <a:gd name="connsiteX46" fmla="*/ 10405409 w 12192000"/>
              <a:gd name="connsiteY46" fmla="*/ 1422789 h 3482342"/>
              <a:gd name="connsiteX47" fmla="*/ 10370530 w 12192000"/>
              <a:gd name="connsiteY47" fmla="*/ 1441596 h 3482342"/>
              <a:gd name="connsiteX48" fmla="*/ 10300239 w 12192000"/>
              <a:gd name="connsiteY48" fmla="*/ 1456332 h 3482342"/>
              <a:gd name="connsiteX49" fmla="*/ 10264922 w 12192000"/>
              <a:gd name="connsiteY49" fmla="*/ 1472107 h 3482342"/>
              <a:gd name="connsiteX50" fmla="*/ 10229629 w 12192000"/>
              <a:gd name="connsiteY50" fmla="*/ 1470454 h 3482342"/>
              <a:gd name="connsiteX51" fmla="*/ 10201385 w 12192000"/>
              <a:gd name="connsiteY51" fmla="*/ 1477515 h 3482342"/>
              <a:gd name="connsiteX52" fmla="*/ 10151958 w 12192000"/>
              <a:gd name="connsiteY52" fmla="*/ 1477515 h 3482342"/>
              <a:gd name="connsiteX53" fmla="*/ 10120184 w 12192000"/>
              <a:gd name="connsiteY53" fmla="*/ 1466924 h 3482342"/>
              <a:gd name="connsiteX54" fmla="*/ 10081348 w 12192000"/>
              <a:gd name="connsiteY54" fmla="*/ 1481046 h 3482342"/>
              <a:gd name="connsiteX55" fmla="*/ 10058690 w 12192000"/>
              <a:gd name="connsiteY55" fmla="*/ 1474888 h 3482342"/>
              <a:gd name="connsiteX56" fmla="*/ 10004424 w 12192000"/>
              <a:gd name="connsiteY56" fmla="*/ 1489801 h 3482342"/>
              <a:gd name="connsiteX57" fmla="*/ 9999951 w 12192000"/>
              <a:gd name="connsiteY57" fmla="*/ 1499127 h 3482342"/>
              <a:gd name="connsiteX58" fmla="*/ 9845462 w 12192000"/>
              <a:gd name="connsiteY58" fmla="*/ 1548192 h 3482342"/>
              <a:gd name="connsiteX59" fmla="*/ 9736156 w 12192000"/>
              <a:gd name="connsiteY59" fmla="*/ 1581928 h 3482342"/>
              <a:gd name="connsiteX60" fmla="*/ 9693355 w 12192000"/>
              <a:gd name="connsiteY60" fmla="*/ 1602632 h 3482342"/>
              <a:gd name="connsiteX61" fmla="*/ 9664242 w 12192000"/>
              <a:gd name="connsiteY61" fmla="*/ 1622075 h 3482342"/>
              <a:gd name="connsiteX62" fmla="*/ 9579195 w 12192000"/>
              <a:gd name="connsiteY62" fmla="*/ 1648017 h 3482342"/>
              <a:gd name="connsiteX63" fmla="*/ 9433652 w 12192000"/>
              <a:gd name="connsiteY63" fmla="*/ 1681174 h 3482342"/>
              <a:gd name="connsiteX64" fmla="*/ 9403775 w 12192000"/>
              <a:gd name="connsiteY64" fmla="*/ 1690403 h 3482342"/>
              <a:gd name="connsiteX65" fmla="*/ 9382503 w 12192000"/>
              <a:gd name="connsiteY65" fmla="*/ 1706957 h 3482342"/>
              <a:gd name="connsiteX66" fmla="*/ 9381410 w 12192000"/>
              <a:gd name="connsiteY66" fmla="*/ 1718312 h 3482342"/>
              <a:gd name="connsiteX67" fmla="*/ 9365685 w 12192000"/>
              <a:gd name="connsiteY67" fmla="*/ 1724772 h 3482342"/>
              <a:gd name="connsiteX68" fmla="*/ 9278020 w 12192000"/>
              <a:gd name="connsiteY68" fmla="*/ 1741161 h 3482342"/>
              <a:gd name="connsiteX69" fmla="*/ 9217145 w 12192000"/>
              <a:gd name="connsiteY69" fmla="*/ 1771195 h 3482342"/>
              <a:gd name="connsiteX70" fmla="*/ 8955875 w 12192000"/>
              <a:gd name="connsiteY70" fmla="*/ 1796806 h 3482342"/>
              <a:gd name="connsiteX71" fmla="*/ 8648415 w 12192000"/>
              <a:gd name="connsiteY71" fmla="*/ 1878623 h 3482342"/>
              <a:gd name="connsiteX72" fmla="*/ 8538519 w 12192000"/>
              <a:gd name="connsiteY72" fmla="*/ 1894114 h 3482342"/>
              <a:gd name="connsiteX73" fmla="*/ 8506541 w 12192000"/>
              <a:gd name="connsiteY73" fmla="*/ 1905955 h 3482342"/>
              <a:gd name="connsiteX74" fmla="*/ 8236214 w 12192000"/>
              <a:gd name="connsiteY74" fmla="*/ 1909725 h 3482342"/>
              <a:gd name="connsiteX75" fmla="*/ 8132104 w 12192000"/>
              <a:gd name="connsiteY75" fmla="*/ 1895727 h 3482342"/>
              <a:gd name="connsiteX76" fmla="*/ 7918078 w 12192000"/>
              <a:gd name="connsiteY76" fmla="*/ 1862668 h 3482342"/>
              <a:gd name="connsiteX77" fmla="*/ 7817899 w 12192000"/>
              <a:gd name="connsiteY77" fmla="*/ 1862176 h 3482342"/>
              <a:gd name="connsiteX78" fmla="*/ 7768994 w 12192000"/>
              <a:gd name="connsiteY78" fmla="*/ 1855721 h 3482342"/>
              <a:gd name="connsiteX79" fmla="*/ 7618027 w 12192000"/>
              <a:gd name="connsiteY79" fmla="*/ 1830959 h 3482342"/>
              <a:gd name="connsiteX80" fmla="*/ 7449425 w 12192000"/>
              <a:gd name="connsiteY80" fmla="*/ 1810910 h 3482342"/>
              <a:gd name="connsiteX81" fmla="*/ 7342915 w 12192000"/>
              <a:gd name="connsiteY81" fmla="*/ 1819827 h 3482342"/>
              <a:gd name="connsiteX82" fmla="*/ 7255191 w 12192000"/>
              <a:gd name="connsiteY82" fmla="*/ 1834354 h 3482342"/>
              <a:gd name="connsiteX83" fmla="*/ 7131205 w 12192000"/>
              <a:gd name="connsiteY83" fmla="*/ 1845557 h 3482342"/>
              <a:gd name="connsiteX84" fmla="*/ 6941837 w 12192000"/>
              <a:gd name="connsiteY84" fmla="*/ 1840640 h 3482342"/>
              <a:gd name="connsiteX85" fmla="*/ 6837145 w 12192000"/>
              <a:gd name="connsiteY85" fmla="*/ 1870724 h 3482342"/>
              <a:gd name="connsiteX86" fmla="*/ 6753991 w 12192000"/>
              <a:gd name="connsiteY86" fmla="*/ 1860969 h 3482342"/>
              <a:gd name="connsiteX87" fmla="*/ 6727754 w 12192000"/>
              <a:gd name="connsiteY87" fmla="*/ 1882372 h 3482342"/>
              <a:gd name="connsiteX88" fmla="*/ 6723371 w 12192000"/>
              <a:gd name="connsiteY88" fmla="*/ 1886494 h 3482342"/>
              <a:gd name="connsiteX89" fmla="*/ 6702779 w 12192000"/>
              <a:gd name="connsiteY89" fmla="*/ 1893601 h 3482342"/>
              <a:gd name="connsiteX90" fmla="*/ 6686657 w 12192000"/>
              <a:gd name="connsiteY90" fmla="*/ 1907344 h 3482342"/>
              <a:gd name="connsiteX91" fmla="*/ 6651330 w 12192000"/>
              <a:gd name="connsiteY91" fmla="*/ 1922921 h 3482342"/>
              <a:gd name="connsiteX92" fmla="*/ 6622958 w 12192000"/>
              <a:gd name="connsiteY92" fmla="*/ 1936255 h 3482342"/>
              <a:gd name="connsiteX93" fmla="*/ 6522602 w 12192000"/>
              <a:gd name="connsiteY93" fmla="*/ 1954133 h 3482342"/>
              <a:gd name="connsiteX94" fmla="*/ 6444344 w 12192000"/>
              <a:gd name="connsiteY94" fmla="*/ 1969663 h 3482342"/>
              <a:gd name="connsiteX95" fmla="*/ 6409626 w 12192000"/>
              <a:gd name="connsiteY95" fmla="*/ 1978846 h 3482342"/>
              <a:gd name="connsiteX96" fmla="*/ 6333446 w 12192000"/>
              <a:gd name="connsiteY96" fmla="*/ 1997163 h 3482342"/>
              <a:gd name="connsiteX97" fmla="*/ 6294933 w 12192000"/>
              <a:gd name="connsiteY97" fmla="*/ 2019412 h 3482342"/>
              <a:gd name="connsiteX98" fmla="*/ 6238719 w 12192000"/>
              <a:gd name="connsiteY98" fmla="*/ 2042547 h 3482342"/>
              <a:gd name="connsiteX99" fmla="*/ 6187205 w 12192000"/>
              <a:gd name="connsiteY99" fmla="*/ 2060048 h 3482342"/>
              <a:gd name="connsiteX100" fmla="*/ 6138780 w 12192000"/>
              <a:gd name="connsiteY100" fmla="*/ 2081918 h 3482342"/>
              <a:gd name="connsiteX101" fmla="*/ 6120125 w 12192000"/>
              <a:gd name="connsiteY101" fmla="*/ 2109475 h 3482342"/>
              <a:gd name="connsiteX102" fmla="*/ 6056576 w 12192000"/>
              <a:gd name="connsiteY102" fmla="*/ 2120066 h 3482342"/>
              <a:gd name="connsiteX103" fmla="*/ 5993794 w 12192000"/>
              <a:gd name="connsiteY103" fmla="*/ 2122569 h 3482342"/>
              <a:gd name="connsiteX104" fmla="*/ 5943601 w 12192000"/>
              <a:gd name="connsiteY104" fmla="*/ 2137719 h 3482342"/>
              <a:gd name="connsiteX105" fmla="*/ 5898141 w 12192000"/>
              <a:gd name="connsiteY105" fmla="*/ 2144806 h 3482342"/>
              <a:gd name="connsiteX106" fmla="*/ 5855337 w 12192000"/>
              <a:gd name="connsiteY106" fmla="*/ 2137719 h 3482342"/>
              <a:gd name="connsiteX107" fmla="*/ 5817682 w 12192000"/>
              <a:gd name="connsiteY107" fmla="*/ 2157358 h 3482342"/>
              <a:gd name="connsiteX108" fmla="*/ 5735300 w 12192000"/>
              <a:gd name="connsiteY108" fmla="*/ 2158902 h 3482342"/>
              <a:gd name="connsiteX109" fmla="*/ 5591469 w 12192000"/>
              <a:gd name="connsiteY109" fmla="*/ 2178389 h 3482342"/>
              <a:gd name="connsiteX110" fmla="*/ 5505818 w 12192000"/>
              <a:gd name="connsiteY110" fmla="*/ 2194207 h 3482342"/>
              <a:gd name="connsiteX111" fmla="*/ 5477574 w 12192000"/>
              <a:gd name="connsiteY111" fmla="*/ 2190677 h 3482342"/>
              <a:gd name="connsiteX112" fmla="*/ 5414282 w 12192000"/>
              <a:gd name="connsiteY112" fmla="*/ 2183070 h 3482342"/>
              <a:gd name="connsiteX113" fmla="*/ 5368369 w 12192000"/>
              <a:gd name="connsiteY113" fmla="*/ 2204272 h 3482342"/>
              <a:gd name="connsiteX114" fmla="*/ 5336354 w 12192000"/>
              <a:gd name="connsiteY114" fmla="*/ 2218920 h 3482342"/>
              <a:gd name="connsiteX115" fmla="*/ 5291263 w 12192000"/>
              <a:gd name="connsiteY115" fmla="*/ 2239182 h 3482342"/>
              <a:gd name="connsiteX116" fmla="*/ 5255152 w 12192000"/>
              <a:gd name="connsiteY116" fmla="*/ 2247164 h 3482342"/>
              <a:gd name="connsiteX117" fmla="*/ 5233796 w 12192000"/>
              <a:gd name="connsiteY117" fmla="*/ 2268260 h 3482342"/>
              <a:gd name="connsiteX118" fmla="*/ 5212786 w 12192000"/>
              <a:gd name="connsiteY118" fmla="*/ 2275408 h 3482342"/>
              <a:gd name="connsiteX119" fmla="*/ 5159401 w 12192000"/>
              <a:gd name="connsiteY119" fmla="*/ 2284343 h 3482342"/>
              <a:gd name="connsiteX120" fmla="*/ 5123830 w 12192000"/>
              <a:gd name="connsiteY120" fmla="*/ 2307070 h 3482342"/>
              <a:gd name="connsiteX121" fmla="*/ 5065426 w 12192000"/>
              <a:gd name="connsiteY121" fmla="*/ 2324076 h 3482342"/>
              <a:gd name="connsiteX122" fmla="*/ 4975908 w 12192000"/>
              <a:gd name="connsiteY122" fmla="*/ 2364128 h 3482342"/>
              <a:gd name="connsiteX123" fmla="*/ 4913723 w 12192000"/>
              <a:gd name="connsiteY123" fmla="*/ 2385265 h 3482342"/>
              <a:gd name="connsiteX124" fmla="*/ 4746485 w 12192000"/>
              <a:gd name="connsiteY124" fmla="*/ 2451769 h 3482342"/>
              <a:gd name="connsiteX125" fmla="*/ 4681588 w 12192000"/>
              <a:gd name="connsiteY125" fmla="*/ 2467494 h 3482342"/>
              <a:gd name="connsiteX126" fmla="*/ 1783655 w 12192000"/>
              <a:gd name="connsiteY126" fmla="*/ 3163860 h 3482342"/>
              <a:gd name="connsiteX127" fmla="*/ 1325955 w 12192000"/>
              <a:gd name="connsiteY127" fmla="*/ 3176692 h 3482342"/>
              <a:gd name="connsiteX128" fmla="*/ 1190384 w 12192000"/>
              <a:gd name="connsiteY128" fmla="*/ 3203504 h 3482342"/>
              <a:gd name="connsiteX129" fmla="*/ 1094537 w 12192000"/>
              <a:gd name="connsiteY129" fmla="*/ 3229469 h 3482342"/>
              <a:gd name="connsiteX130" fmla="*/ 1013254 w 12192000"/>
              <a:gd name="connsiteY130" fmla="*/ 3263949 h 3482342"/>
              <a:gd name="connsiteX131" fmla="*/ 815546 w 12192000"/>
              <a:gd name="connsiteY131" fmla="*/ 3334559 h 3482342"/>
              <a:gd name="connsiteX132" fmla="*/ 779276 w 12192000"/>
              <a:gd name="connsiteY132" fmla="*/ 3327290 h 3482342"/>
              <a:gd name="connsiteX133" fmla="*/ 600378 w 12192000"/>
              <a:gd name="connsiteY133" fmla="*/ 3335250 h 3482342"/>
              <a:gd name="connsiteX134" fmla="*/ 493457 w 12192000"/>
              <a:gd name="connsiteY134" fmla="*/ 3365044 h 3482342"/>
              <a:gd name="connsiteX135" fmla="*/ 388355 w 12192000"/>
              <a:gd name="connsiteY135" fmla="*/ 3376925 h 3482342"/>
              <a:gd name="connsiteX136" fmla="*/ 349402 w 12192000"/>
              <a:gd name="connsiteY136" fmla="*/ 3380897 h 3482342"/>
              <a:gd name="connsiteX137" fmla="*/ 225952 w 12192000"/>
              <a:gd name="connsiteY137" fmla="*/ 3426352 h 3482342"/>
              <a:gd name="connsiteX138" fmla="*/ 171000 w 12192000"/>
              <a:gd name="connsiteY138" fmla="*/ 3438892 h 3482342"/>
              <a:gd name="connsiteX139" fmla="*/ 88263 w 12192000"/>
              <a:gd name="connsiteY139" fmla="*/ 3479310 h 3482342"/>
              <a:gd name="connsiteX140" fmla="*/ 46713 w 12192000"/>
              <a:gd name="connsiteY140" fmla="*/ 3462986 h 3482342"/>
              <a:gd name="connsiteX141" fmla="*/ 2765 w 12192000"/>
              <a:gd name="connsiteY141" fmla="*/ 3480770 h 3482342"/>
              <a:gd name="connsiteX142" fmla="*/ 0 w 12192000"/>
              <a:gd name="connsiteY142" fmla="*/ 3482342 h 3482342"/>
              <a:gd name="connsiteX143" fmla="*/ 0 w 12192000"/>
              <a:gd name="connsiteY143" fmla="*/ 0 h 3482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</a:cxnLst>
            <a:rect l="l" t="t" r="r" b="b"/>
            <a:pathLst>
              <a:path w="12192000" h="3482342">
                <a:moveTo>
                  <a:pt x="0" y="0"/>
                </a:moveTo>
                <a:lnTo>
                  <a:pt x="12192000" y="0"/>
                </a:lnTo>
                <a:lnTo>
                  <a:pt x="12192000" y="635369"/>
                </a:lnTo>
                <a:cubicBezTo>
                  <a:pt x="12191930" y="610378"/>
                  <a:pt x="12191859" y="585387"/>
                  <a:pt x="12191789" y="560396"/>
                </a:cubicBezTo>
                <a:cubicBezTo>
                  <a:pt x="12175211" y="562678"/>
                  <a:pt x="11999606" y="644473"/>
                  <a:pt x="11983027" y="646756"/>
                </a:cubicBezTo>
                <a:cubicBezTo>
                  <a:pt x="11943442" y="661920"/>
                  <a:pt x="11950154" y="649830"/>
                  <a:pt x="11940158" y="651378"/>
                </a:cubicBezTo>
                <a:cubicBezTo>
                  <a:pt x="11930162" y="652926"/>
                  <a:pt x="11943274" y="652245"/>
                  <a:pt x="11923051" y="656045"/>
                </a:cubicBezTo>
                <a:cubicBezTo>
                  <a:pt x="11882449" y="639093"/>
                  <a:pt x="11867184" y="670845"/>
                  <a:pt x="11832939" y="674181"/>
                </a:cubicBezTo>
                <a:cubicBezTo>
                  <a:pt x="11812296" y="669845"/>
                  <a:pt x="11772988" y="668355"/>
                  <a:pt x="11767770" y="683807"/>
                </a:cubicBezTo>
                <a:cubicBezTo>
                  <a:pt x="11757314" y="685936"/>
                  <a:pt x="11743230" y="693101"/>
                  <a:pt x="11728279" y="700816"/>
                </a:cubicBezTo>
                <a:lnTo>
                  <a:pt x="11722533" y="703421"/>
                </a:lnTo>
                <a:lnTo>
                  <a:pt x="11720002" y="710566"/>
                </a:lnTo>
                <a:lnTo>
                  <a:pt x="11707351" y="710310"/>
                </a:lnTo>
                <a:lnTo>
                  <a:pt x="11700369" y="713480"/>
                </a:lnTo>
                <a:lnTo>
                  <a:pt x="11691126" y="726131"/>
                </a:lnTo>
                <a:cubicBezTo>
                  <a:pt x="11686960" y="732845"/>
                  <a:pt x="11663435" y="739546"/>
                  <a:pt x="11657717" y="746701"/>
                </a:cubicBezTo>
                <a:cubicBezTo>
                  <a:pt x="11651999" y="753856"/>
                  <a:pt x="11669175" y="763766"/>
                  <a:pt x="11656818" y="769062"/>
                </a:cubicBezTo>
                <a:cubicBezTo>
                  <a:pt x="11645954" y="777786"/>
                  <a:pt x="11627045" y="778196"/>
                  <a:pt x="11601229" y="785537"/>
                </a:cubicBezTo>
                <a:cubicBezTo>
                  <a:pt x="11575413" y="792878"/>
                  <a:pt x="11538696" y="801341"/>
                  <a:pt x="11501920" y="813109"/>
                </a:cubicBezTo>
                <a:cubicBezTo>
                  <a:pt x="11460587" y="824093"/>
                  <a:pt x="11432519" y="842469"/>
                  <a:pt x="11405286" y="849086"/>
                </a:cubicBezTo>
                <a:cubicBezTo>
                  <a:pt x="11353339" y="866295"/>
                  <a:pt x="11354410" y="845161"/>
                  <a:pt x="11338523" y="852810"/>
                </a:cubicBezTo>
                <a:cubicBezTo>
                  <a:pt x="11308884" y="863514"/>
                  <a:pt x="11353090" y="841987"/>
                  <a:pt x="11334676" y="859677"/>
                </a:cubicBezTo>
                <a:cubicBezTo>
                  <a:pt x="11295079" y="884428"/>
                  <a:pt x="11238631" y="959542"/>
                  <a:pt x="11217448" y="980136"/>
                </a:cubicBezTo>
                <a:cubicBezTo>
                  <a:pt x="11196801" y="1004817"/>
                  <a:pt x="11202732" y="987478"/>
                  <a:pt x="11196987" y="1000897"/>
                </a:cubicBezTo>
                <a:cubicBezTo>
                  <a:pt x="11191242" y="1014316"/>
                  <a:pt x="11200040" y="1028284"/>
                  <a:pt x="11193568" y="1039464"/>
                </a:cubicBezTo>
                <a:cubicBezTo>
                  <a:pt x="11181920" y="1057634"/>
                  <a:pt x="11187929" y="1053532"/>
                  <a:pt x="11175804" y="1067977"/>
                </a:cubicBezTo>
                <a:cubicBezTo>
                  <a:pt x="11168136" y="1078025"/>
                  <a:pt x="11142602" y="1097119"/>
                  <a:pt x="11133438" y="1106812"/>
                </a:cubicBezTo>
                <a:cubicBezTo>
                  <a:pt x="11124274" y="1116505"/>
                  <a:pt x="11134647" y="1114365"/>
                  <a:pt x="11120819" y="1126133"/>
                </a:cubicBezTo>
                <a:cubicBezTo>
                  <a:pt x="11106991" y="1137901"/>
                  <a:pt x="11087009" y="1165275"/>
                  <a:pt x="11071654" y="1177422"/>
                </a:cubicBezTo>
                <a:cubicBezTo>
                  <a:pt x="11056299" y="1189570"/>
                  <a:pt x="11041338" y="1190780"/>
                  <a:pt x="11028687" y="1199018"/>
                </a:cubicBezTo>
                <a:cubicBezTo>
                  <a:pt x="11006077" y="1216981"/>
                  <a:pt x="10985939" y="1219268"/>
                  <a:pt x="10974565" y="1226849"/>
                </a:cubicBezTo>
                <a:cubicBezTo>
                  <a:pt x="10963191" y="1234430"/>
                  <a:pt x="10978096" y="1238618"/>
                  <a:pt x="10960443" y="1244502"/>
                </a:cubicBezTo>
                <a:cubicBezTo>
                  <a:pt x="10937301" y="1255025"/>
                  <a:pt x="10897483" y="1265096"/>
                  <a:pt x="10879242" y="1269215"/>
                </a:cubicBezTo>
                <a:cubicBezTo>
                  <a:pt x="10861001" y="1273334"/>
                  <a:pt x="10863361" y="1264933"/>
                  <a:pt x="10850998" y="1269215"/>
                </a:cubicBezTo>
                <a:lnTo>
                  <a:pt x="10815658" y="1287849"/>
                </a:lnTo>
                <a:cubicBezTo>
                  <a:pt x="10795652" y="1293733"/>
                  <a:pt x="10746525" y="1311275"/>
                  <a:pt x="10723900" y="1318642"/>
                </a:cubicBezTo>
                <a:cubicBezTo>
                  <a:pt x="10705077" y="1325539"/>
                  <a:pt x="10706518" y="1319939"/>
                  <a:pt x="10699186" y="1322173"/>
                </a:cubicBezTo>
                <a:cubicBezTo>
                  <a:pt x="10691854" y="1324408"/>
                  <a:pt x="10686855" y="1343347"/>
                  <a:pt x="10676375" y="1342640"/>
                </a:cubicBezTo>
                <a:cubicBezTo>
                  <a:pt x="10676343" y="1337186"/>
                  <a:pt x="10639666" y="1342470"/>
                  <a:pt x="10636304" y="1342641"/>
                </a:cubicBezTo>
                <a:cubicBezTo>
                  <a:pt x="10626667" y="1347586"/>
                  <a:pt x="10613500" y="1341941"/>
                  <a:pt x="10603863" y="1346886"/>
                </a:cubicBezTo>
                <a:lnTo>
                  <a:pt x="10573203" y="1351996"/>
                </a:lnTo>
                <a:cubicBezTo>
                  <a:pt x="10562611" y="1353173"/>
                  <a:pt x="10557365" y="1375337"/>
                  <a:pt x="10547375" y="1375130"/>
                </a:cubicBezTo>
                <a:cubicBezTo>
                  <a:pt x="10537385" y="1374923"/>
                  <a:pt x="10522089" y="1366643"/>
                  <a:pt x="10513263" y="1371939"/>
                </a:cubicBezTo>
                <a:cubicBezTo>
                  <a:pt x="10505804" y="1378887"/>
                  <a:pt x="10494815" y="1378774"/>
                  <a:pt x="10487356" y="1385722"/>
                </a:cubicBezTo>
                <a:lnTo>
                  <a:pt x="10464012" y="1391778"/>
                </a:lnTo>
                <a:cubicBezTo>
                  <a:pt x="10456657" y="1392366"/>
                  <a:pt x="10449461" y="1401737"/>
                  <a:pt x="10439694" y="1406905"/>
                </a:cubicBezTo>
                <a:cubicBezTo>
                  <a:pt x="10429927" y="1412073"/>
                  <a:pt x="10417525" y="1414065"/>
                  <a:pt x="10405409" y="1422789"/>
                </a:cubicBezTo>
                <a:cubicBezTo>
                  <a:pt x="10385126" y="1419848"/>
                  <a:pt x="10374706" y="1423369"/>
                  <a:pt x="10370530" y="1441596"/>
                </a:cubicBezTo>
                <a:cubicBezTo>
                  <a:pt x="10354767" y="1445421"/>
                  <a:pt x="10317840" y="1451247"/>
                  <a:pt x="10300239" y="1456332"/>
                </a:cubicBezTo>
                <a:cubicBezTo>
                  <a:pt x="10282638" y="1461417"/>
                  <a:pt x="10276690" y="1468577"/>
                  <a:pt x="10264922" y="1472107"/>
                </a:cubicBezTo>
                <a:cubicBezTo>
                  <a:pt x="10253154" y="1475637"/>
                  <a:pt x="10240218" y="1469553"/>
                  <a:pt x="10229629" y="1470454"/>
                </a:cubicBezTo>
                <a:cubicBezTo>
                  <a:pt x="10219040" y="1471355"/>
                  <a:pt x="10214330" y="1477515"/>
                  <a:pt x="10201385" y="1477515"/>
                </a:cubicBezTo>
                <a:cubicBezTo>
                  <a:pt x="10188440" y="1477515"/>
                  <a:pt x="10165492" y="1479280"/>
                  <a:pt x="10151958" y="1477515"/>
                </a:cubicBezTo>
                <a:cubicBezTo>
                  <a:pt x="10138424" y="1475750"/>
                  <a:pt x="10130187" y="1468101"/>
                  <a:pt x="10120184" y="1466924"/>
                </a:cubicBezTo>
                <a:cubicBezTo>
                  <a:pt x="10110181" y="1465747"/>
                  <a:pt x="10091597" y="1479719"/>
                  <a:pt x="10081348" y="1481046"/>
                </a:cubicBezTo>
                <a:cubicBezTo>
                  <a:pt x="10071099" y="1482373"/>
                  <a:pt x="10073276" y="1471664"/>
                  <a:pt x="10058690" y="1474888"/>
                </a:cubicBezTo>
                <a:cubicBezTo>
                  <a:pt x="10040170" y="1466053"/>
                  <a:pt x="10015872" y="1472731"/>
                  <a:pt x="10004424" y="1489801"/>
                </a:cubicBezTo>
                <a:cubicBezTo>
                  <a:pt x="10002452" y="1492741"/>
                  <a:pt x="10000947" y="1495882"/>
                  <a:pt x="9999951" y="1499127"/>
                </a:cubicBezTo>
                <a:cubicBezTo>
                  <a:pt x="9967418" y="1507155"/>
                  <a:pt x="9889427" y="1534394"/>
                  <a:pt x="9845462" y="1548192"/>
                </a:cubicBezTo>
                <a:cubicBezTo>
                  <a:pt x="9822222" y="1562604"/>
                  <a:pt x="9768858" y="1594433"/>
                  <a:pt x="9736156" y="1581928"/>
                </a:cubicBezTo>
                <a:cubicBezTo>
                  <a:pt x="9745637" y="1601571"/>
                  <a:pt x="9699425" y="1582999"/>
                  <a:pt x="9693355" y="1602632"/>
                </a:cubicBezTo>
                <a:cubicBezTo>
                  <a:pt x="9690360" y="1618512"/>
                  <a:pt x="9675642" y="1616579"/>
                  <a:pt x="9664242" y="1622075"/>
                </a:cubicBezTo>
                <a:cubicBezTo>
                  <a:pt x="9655776" y="1638103"/>
                  <a:pt x="9598819" y="1651043"/>
                  <a:pt x="9579195" y="1648017"/>
                </a:cubicBezTo>
                <a:cubicBezTo>
                  <a:pt x="9524163" y="1629881"/>
                  <a:pt x="9477693" y="1693985"/>
                  <a:pt x="9433652" y="1681174"/>
                </a:cubicBezTo>
                <a:cubicBezTo>
                  <a:pt x="9421990" y="1682314"/>
                  <a:pt x="9412258" y="1685676"/>
                  <a:pt x="9403775" y="1690403"/>
                </a:cubicBezTo>
                <a:lnTo>
                  <a:pt x="9382503" y="1706957"/>
                </a:lnTo>
                <a:lnTo>
                  <a:pt x="9381410" y="1718312"/>
                </a:lnTo>
                <a:lnTo>
                  <a:pt x="9365685" y="1724772"/>
                </a:lnTo>
                <a:lnTo>
                  <a:pt x="9278020" y="1741161"/>
                </a:lnTo>
                <a:cubicBezTo>
                  <a:pt x="9235873" y="1762229"/>
                  <a:pt x="9231473" y="1754941"/>
                  <a:pt x="9217145" y="1771195"/>
                </a:cubicBezTo>
                <a:cubicBezTo>
                  <a:pt x="9131538" y="1776872"/>
                  <a:pt x="9039728" y="1814874"/>
                  <a:pt x="8955875" y="1796806"/>
                </a:cubicBezTo>
                <a:cubicBezTo>
                  <a:pt x="8861771" y="1817659"/>
                  <a:pt x="8730077" y="1856614"/>
                  <a:pt x="8648415" y="1878623"/>
                </a:cubicBezTo>
                <a:cubicBezTo>
                  <a:pt x="8578856" y="1892487"/>
                  <a:pt x="8546278" y="1907799"/>
                  <a:pt x="8538519" y="1894114"/>
                </a:cubicBezTo>
                <a:cubicBezTo>
                  <a:pt x="8513108" y="1898081"/>
                  <a:pt x="8514559" y="1915122"/>
                  <a:pt x="8506541" y="1905955"/>
                </a:cubicBezTo>
                <a:cubicBezTo>
                  <a:pt x="8437841" y="1911139"/>
                  <a:pt x="8301617" y="1910841"/>
                  <a:pt x="8236214" y="1909725"/>
                </a:cubicBezTo>
                <a:cubicBezTo>
                  <a:pt x="8201189" y="1897570"/>
                  <a:pt x="8163827" y="1900921"/>
                  <a:pt x="8132104" y="1895727"/>
                </a:cubicBezTo>
                <a:cubicBezTo>
                  <a:pt x="8021354" y="1869423"/>
                  <a:pt x="7973371" y="1872758"/>
                  <a:pt x="7918078" y="1862668"/>
                </a:cubicBezTo>
                <a:cubicBezTo>
                  <a:pt x="7883942" y="1854133"/>
                  <a:pt x="7834588" y="1870269"/>
                  <a:pt x="7817899" y="1862176"/>
                </a:cubicBezTo>
                <a:cubicBezTo>
                  <a:pt x="7803952" y="1858540"/>
                  <a:pt x="7780423" y="1826275"/>
                  <a:pt x="7768994" y="1855721"/>
                </a:cubicBezTo>
                <a:cubicBezTo>
                  <a:pt x="7693971" y="1816704"/>
                  <a:pt x="7680420" y="1850219"/>
                  <a:pt x="7618027" y="1830959"/>
                </a:cubicBezTo>
                <a:cubicBezTo>
                  <a:pt x="7563589" y="1813247"/>
                  <a:pt x="7530287" y="1817871"/>
                  <a:pt x="7449425" y="1810910"/>
                </a:cubicBezTo>
                <a:lnTo>
                  <a:pt x="7342915" y="1819827"/>
                </a:lnTo>
                <a:lnTo>
                  <a:pt x="7255191" y="1834354"/>
                </a:lnTo>
                <a:cubicBezTo>
                  <a:pt x="7235153" y="1839259"/>
                  <a:pt x="7150315" y="1831629"/>
                  <a:pt x="7131205" y="1845557"/>
                </a:cubicBezTo>
                <a:cubicBezTo>
                  <a:pt x="6968750" y="1838101"/>
                  <a:pt x="6977206" y="1837412"/>
                  <a:pt x="6941837" y="1840640"/>
                </a:cubicBezTo>
                <a:cubicBezTo>
                  <a:pt x="6905846" y="1863867"/>
                  <a:pt x="6892534" y="1847120"/>
                  <a:pt x="6837145" y="1870724"/>
                </a:cubicBezTo>
                <a:cubicBezTo>
                  <a:pt x="6823442" y="1850610"/>
                  <a:pt x="6785388" y="1865075"/>
                  <a:pt x="6753991" y="1860969"/>
                </a:cubicBezTo>
                <a:cubicBezTo>
                  <a:pt x="6744571" y="1866959"/>
                  <a:pt x="6736100" y="1874451"/>
                  <a:pt x="6727754" y="1882372"/>
                </a:cubicBezTo>
                <a:lnTo>
                  <a:pt x="6723371" y="1886494"/>
                </a:lnTo>
                <a:lnTo>
                  <a:pt x="6702779" y="1893601"/>
                </a:lnTo>
                <a:lnTo>
                  <a:pt x="6686657" y="1907344"/>
                </a:lnTo>
                <a:lnTo>
                  <a:pt x="6651330" y="1922921"/>
                </a:lnTo>
                <a:cubicBezTo>
                  <a:pt x="6640157" y="1928264"/>
                  <a:pt x="6638035" y="1935420"/>
                  <a:pt x="6622958" y="1936255"/>
                </a:cubicBezTo>
                <a:cubicBezTo>
                  <a:pt x="6600915" y="1943222"/>
                  <a:pt x="6552371" y="1948565"/>
                  <a:pt x="6522602" y="1954133"/>
                </a:cubicBezTo>
                <a:cubicBezTo>
                  <a:pt x="6492833" y="1959701"/>
                  <a:pt x="6461408" y="1966721"/>
                  <a:pt x="6444344" y="1969663"/>
                </a:cubicBezTo>
                <a:cubicBezTo>
                  <a:pt x="6427280" y="1972605"/>
                  <a:pt x="6428109" y="1974263"/>
                  <a:pt x="6409626" y="1978846"/>
                </a:cubicBezTo>
                <a:cubicBezTo>
                  <a:pt x="6391143" y="1983429"/>
                  <a:pt x="6354327" y="1989225"/>
                  <a:pt x="6333446" y="1997163"/>
                </a:cubicBezTo>
                <a:cubicBezTo>
                  <a:pt x="6318475" y="2003304"/>
                  <a:pt x="6299617" y="2000258"/>
                  <a:pt x="6294933" y="2019412"/>
                </a:cubicBezTo>
                <a:cubicBezTo>
                  <a:pt x="6286089" y="2042978"/>
                  <a:pt x="6227534" y="2018229"/>
                  <a:pt x="6238719" y="2042547"/>
                </a:cubicBezTo>
                <a:cubicBezTo>
                  <a:pt x="6222530" y="2046966"/>
                  <a:pt x="6203861" y="2053486"/>
                  <a:pt x="6187205" y="2060048"/>
                </a:cubicBezTo>
                <a:cubicBezTo>
                  <a:pt x="6170549" y="2066610"/>
                  <a:pt x="6153490" y="2074269"/>
                  <a:pt x="6138780" y="2081918"/>
                </a:cubicBezTo>
                <a:cubicBezTo>
                  <a:pt x="6124070" y="2089567"/>
                  <a:pt x="6133826" y="2100763"/>
                  <a:pt x="6120125" y="2109475"/>
                </a:cubicBezTo>
                <a:cubicBezTo>
                  <a:pt x="6106424" y="2118187"/>
                  <a:pt x="6071747" y="2113765"/>
                  <a:pt x="6056576" y="2120066"/>
                </a:cubicBezTo>
                <a:cubicBezTo>
                  <a:pt x="6041405" y="2126367"/>
                  <a:pt x="6013212" y="2118450"/>
                  <a:pt x="5993794" y="2122569"/>
                </a:cubicBezTo>
                <a:cubicBezTo>
                  <a:pt x="5964206" y="2130692"/>
                  <a:pt x="5962485" y="2139897"/>
                  <a:pt x="5943601" y="2137719"/>
                </a:cubicBezTo>
                <a:cubicBezTo>
                  <a:pt x="5924717" y="2135541"/>
                  <a:pt x="5912263" y="2145394"/>
                  <a:pt x="5898141" y="2144806"/>
                </a:cubicBezTo>
                <a:cubicBezTo>
                  <a:pt x="5884019" y="2144218"/>
                  <a:pt x="5868158" y="2133273"/>
                  <a:pt x="5855337" y="2137719"/>
                </a:cubicBezTo>
                <a:cubicBezTo>
                  <a:pt x="5842516" y="2142165"/>
                  <a:pt x="5837100" y="2155593"/>
                  <a:pt x="5817682" y="2157358"/>
                </a:cubicBezTo>
                <a:cubicBezTo>
                  <a:pt x="5798264" y="2159123"/>
                  <a:pt x="5773002" y="2155397"/>
                  <a:pt x="5735300" y="2158902"/>
                </a:cubicBezTo>
                <a:cubicBezTo>
                  <a:pt x="5697598" y="2162407"/>
                  <a:pt x="5588527" y="2188980"/>
                  <a:pt x="5591469" y="2178389"/>
                </a:cubicBezTo>
                <a:cubicBezTo>
                  <a:pt x="5555576" y="2181920"/>
                  <a:pt x="5528919" y="2193924"/>
                  <a:pt x="5505818" y="2194207"/>
                </a:cubicBezTo>
                <a:cubicBezTo>
                  <a:pt x="5482717" y="2194490"/>
                  <a:pt x="5495184" y="2190180"/>
                  <a:pt x="5477574" y="2190677"/>
                </a:cubicBezTo>
                <a:cubicBezTo>
                  <a:pt x="5459964" y="2191175"/>
                  <a:pt x="5427187" y="2180216"/>
                  <a:pt x="5414282" y="2183070"/>
                </a:cubicBezTo>
                <a:cubicBezTo>
                  <a:pt x="5407945" y="2205016"/>
                  <a:pt x="5394338" y="2208803"/>
                  <a:pt x="5368369" y="2204272"/>
                </a:cubicBezTo>
                <a:cubicBezTo>
                  <a:pt x="5354793" y="2209070"/>
                  <a:pt x="5349205" y="2213102"/>
                  <a:pt x="5336354" y="2218920"/>
                </a:cubicBezTo>
                <a:cubicBezTo>
                  <a:pt x="5323503" y="2224738"/>
                  <a:pt x="5304208" y="2232709"/>
                  <a:pt x="5291263" y="2239182"/>
                </a:cubicBezTo>
                <a:cubicBezTo>
                  <a:pt x="5278318" y="2245655"/>
                  <a:pt x="5264730" y="2242318"/>
                  <a:pt x="5255152" y="2247164"/>
                </a:cubicBezTo>
                <a:cubicBezTo>
                  <a:pt x="5245574" y="2252010"/>
                  <a:pt x="5240857" y="2261199"/>
                  <a:pt x="5233796" y="2268260"/>
                </a:cubicBezTo>
                <a:cubicBezTo>
                  <a:pt x="5226735" y="2275321"/>
                  <a:pt x="5222832" y="2268609"/>
                  <a:pt x="5212786" y="2275408"/>
                </a:cubicBezTo>
                <a:cubicBezTo>
                  <a:pt x="5202741" y="2282208"/>
                  <a:pt x="5174227" y="2281420"/>
                  <a:pt x="5159401" y="2284343"/>
                </a:cubicBezTo>
                <a:cubicBezTo>
                  <a:pt x="5129776" y="2295641"/>
                  <a:pt x="5158686" y="2301898"/>
                  <a:pt x="5123830" y="2307070"/>
                </a:cubicBezTo>
                <a:cubicBezTo>
                  <a:pt x="5082905" y="2318102"/>
                  <a:pt x="5072939" y="2287385"/>
                  <a:pt x="5065426" y="2324076"/>
                </a:cubicBezTo>
                <a:cubicBezTo>
                  <a:pt x="5017747" y="2318395"/>
                  <a:pt x="5031271" y="2337329"/>
                  <a:pt x="4975908" y="2364128"/>
                </a:cubicBezTo>
                <a:cubicBezTo>
                  <a:pt x="4946700" y="2354134"/>
                  <a:pt x="4928936" y="2366071"/>
                  <a:pt x="4913723" y="2385265"/>
                </a:cubicBezTo>
                <a:cubicBezTo>
                  <a:pt x="4854880" y="2394046"/>
                  <a:pt x="4808730" y="2428302"/>
                  <a:pt x="4746485" y="2451769"/>
                </a:cubicBezTo>
                <a:lnTo>
                  <a:pt x="4681588" y="2467494"/>
                </a:lnTo>
                <a:lnTo>
                  <a:pt x="1783655" y="3163860"/>
                </a:lnTo>
                <a:lnTo>
                  <a:pt x="1325955" y="3176692"/>
                </a:lnTo>
                <a:cubicBezTo>
                  <a:pt x="1278931" y="3186609"/>
                  <a:pt x="1232617" y="3191205"/>
                  <a:pt x="1190384" y="3203504"/>
                </a:cubicBezTo>
                <a:cubicBezTo>
                  <a:pt x="1146740" y="3204301"/>
                  <a:pt x="1142940" y="3250947"/>
                  <a:pt x="1094537" y="3229469"/>
                </a:cubicBezTo>
                <a:cubicBezTo>
                  <a:pt x="1069134" y="3237778"/>
                  <a:pt x="1026961" y="3247646"/>
                  <a:pt x="1013254" y="3263949"/>
                </a:cubicBezTo>
                <a:cubicBezTo>
                  <a:pt x="966756" y="3279110"/>
                  <a:pt x="851011" y="3352246"/>
                  <a:pt x="815546" y="3334559"/>
                </a:cubicBezTo>
                <a:cubicBezTo>
                  <a:pt x="808324" y="3352177"/>
                  <a:pt x="815137" y="3324821"/>
                  <a:pt x="779276" y="3327290"/>
                </a:cubicBezTo>
                <a:cubicBezTo>
                  <a:pt x="712585" y="3298149"/>
                  <a:pt x="672574" y="3378796"/>
                  <a:pt x="600378" y="3335250"/>
                </a:cubicBezTo>
                <a:cubicBezTo>
                  <a:pt x="595066" y="3356366"/>
                  <a:pt x="514059" y="3361176"/>
                  <a:pt x="493457" y="3365044"/>
                </a:cubicBezTo>
                <a:cubicBezTo>
                  <a:pt x="467535" y="3372578"/>
                  <a:pt x="412364" y="3374283"/>
                  <a:pt x="388355" y="3376925"/>
                </a:cubicBezTo>
                <a:cubicBezTo>
                  <a:pt x="364346" y="3379567"/>
                  <a:pt x="376469" y="3372659"/>
                  <a:pt x="349402" y="3380897"/>
                </a:cubicBezTo>
                <a:cubicBezTo>
                  <a:pt x="322335" y="3389135"/>
                  <a:pt x="248625" y="3434339"/>
                  <a:pt x="225952" y="3426352"/>
                </a:cubicBezTo>
                <a:cubicBezTo>
                  <a:pt x="199749" y="3439548"/>
                  <a:pt x="193948" y="3430066"/>
                  <a:pt x="171000" y="3438892"/>
                </a:cubicBezTo>
                <a:cubicBezTo>
                  <a:pt x="148052" y="3447718"/>
                  <a:pt x="101917" y="3457642"/>
                  <a:pt x="88263" y="3479310"/>
                </a:cubicBezTo>
                <a:cubicBezTo>
                  <a:pt x="64018" y="3479795"/>
                  <a:pt x="62139" y="3459801"/>
                  <a:pt x="46713" y="3462986"/>
                </a:cubicBezTo>
                <a:cubicBezTo>
                  <a:pt x="31576" y="3476862"/>
                  <a:pt x="15706" y="3476378"/>
                  <a:pt x="2765" y="3480770"/>
                </a:cubicBezTo>
                <a:lnTo>
                  <a:pt x="0" y="3482342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BF55750-9B05-C5AA-A25E-CB05814AE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7" y="484094"/>
            <a:ext cx="9998441" cy="1206594"/>
          </a:xfrm>
        </p:spPr>
        <p:txBody>
          <a:bodyPr>
            <a:normAutofit/>
          </a:bodyPr>
          <a:lstStyle/>
          <a:p>
            <a:r>
              <a:rPr lang="is-IS"/>
              <a:t>Á trúnó!</a:t>
            </a:r>
            <a:endParaRPr lang="en-US" dirty="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8101159E-D455-456F-8FE1-396AB1590C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7037" y="1958614"/>
            <a:ext cx="3594282" cy="3988962"/>
          </a:xfrm>
          <a:custGeom>
            <a:avLst/>
            <a:gdLst>
              <a:gd name="connsiteX0" fmla="*/ 0 w 2400300"/>
              <a:gd name="connsiteY0" fmla="*/ 0 h 2400300"/>
              <a:gd name="connsiteX1" fmla="*/ 2400300 w 2400300"/>
              <a:gd name="connsiteY1" fmla="*/ 0 h 2400300"/>
              <a:gd name="connsiteX2" fmla="*/ 2400300 w 2400300"/>
              <a:gd name="connsiteY2" fmla="*/ 2400300 h 2400300"/>
              <a:gd name="connsiteX3" fmla="*/ 0 w 2400300"/>
              <a:gd name="connsiteY3" fmla="*/ 2400300 h 2400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0300" h="2400300">
                <a:moveTo>
                  <a:pt x="0" y="0"/>
                </a:moveTo>
                <a:lnTo>
                  <a:pt x="2400300" y="0"/>
                </a:lnTo>
                <a:lnTo>
                  <a:pt x="2400300" y="2400300"/>
                </a:lnTo>
                <a:lnTo>
                  <a:pt x="0" y="240030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50800" dist="12700" dir="3000000" algn="tl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8" name="Picture 7" descr="Pink rabbit ears">
            <a:extLst>
              <a:ext uri="{FF2B5EF4-FFF2-40B4-BE49-F238E27FC236}">
                <a16:creationId xmlns:a16="http://schemas.microsoft.com/office/drawing/2014/main" id="{A0A24BF4-5D90-C83F-D0ED-50B8E821B1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08" r="24135"/>
          <a:stretch/>
        </p:blipFill>
        <p:spPr>
          <a:xfrm>
            <a:off x="1309404" y="2114946"/>
            <a:ext cx="3274548" cy="3639491"/>
          </a:xfrm>
          <a:prstGeom prst="rect">
            <a:avLst/>
          </a:prstGeom>
        </p:spPr>
      </p:pic>
      <p:sp>
        <p:nvSpPr>
          <p:cNvPr id="31" name="Rectangle 6">
            <a:extLst>
              <a:ext uri="{FF2B5EF4-FFF2-40B4-BE49-F238E27FC236}">
                <a16:creationId xmlns:a16="http://schemas.microsoft.com/office/drawing/2014/main" id="{1F9FDF39-7A42-411B-85F1-9DE812C7A7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1497" y="5802246"/>
            <a:ext cx="1367625" cy="428984"/>
          </a:xfrm>
          <a:custGeom>
            <a:avLst/>
            <a:gdLst>
              <a:gd name="connsiteX0" fmla="*/ 0 w 2142503"/>
              <a:gd name="connsiteY0" fmla="*/ 0 h 571500"/>
              <a:gd name="connsiteX1" fmla="*/ 2142503 w 2142503"/>
              <a:gd name="connsiteY1" fmla="*/ 0 h 571500"/>
              <a:gd name="connsiteX2" fmla="*/ 2142503 w 2142503"/>
              <a:gd name="connsiteY2" fmla="*/ 571500 h 571500"/>
              <a:gd name="connsiteX3" fmla="*/ 0 w 2142503"/>
              <a:gd name="connsiteY3" fmla="*/ 571500 h 571500"/>
              <a:gd name="connsiteX4" fmla="*/ 0 w 2142503"/>
              <a:gd name="connsiteY4" fmla="*/ 0 h 571500"/>
              <a:gd name="connsiteX0" fmla="*/ 0 w 2142503"/>
              <a:gd name="connsiteY0" fmla="*/ 0 h 582145"/>
              <a:gd name="connsiteX1" fmla="*/ 2142503 w 2142503"/>
              <a:gd name="connsiteY1" fmla="*/ 0 h 582145"/>
              <a:gd name="connsiteX2" fmla="*/ 2142503 w 2142503"/>
              <a:gd name="connsiteY2" fmla="*/ 571500 h 582145"/>
              <a:gd name="connsiteX3" fmla="*/ 2050917 w 2142503"/>
              <a:gd name="connsiteY3" fmla="*/ 582088 h 582145"/>
              <a:gd name="connsiteX4" fmla="*/ 0 w 2142503"/>
              <a:gd name="connsiteY4" fmla="*/ 571500 h 582145"/>
              <a:gd name="connsiteX5" fmla="*/ 0 w 2142503"/>
              <a:gd name="connsiteY5" fmla="*/ 0 h 582145"/>
              <a:gd name="connsiteX0" fmla="*/ 0 w 2159832"/>
              <a:gd name="connsiteY0" fmla="*/ 0 h 582145"/>
              <a:gd name="connsiteX1" fmla="*/ 2142503 w 2159832"/>
              <a:gd name="connsiteY1" fmla="*/ 0 h 582145"/>
              <a:gd name="connsiteX2" fmla="*/ 2159829 w 2159832"/>
              <a:gd name="connsiteY2" fmla="*/ 96526 h 582145"/>
              <a:gd name="connsiteX3" fmla="*/ 2142503 w 2159832"/>
              <a:gd name="connsiteY3" fmla="*/ 571500 h 582145"/>
              <a:gd name="connsiteX4" fmla="*/ 2050917 w 2159832"/>
              <a:gd name="connsiteY4" fmla="*/ 582088 h 582145"/>
              <a:gd name="connsiteX5" fmla="*/ 0 w 2159832"/>
              <a:gd name="connsiteY5" fmla="*/ 571500 h 582145"/>
              <a:gd name="connsiteX6" fmla="*/ 0 w 2159832"/>
              <a:gd name="connsiteY6" fmla="*/ 0 h 582145"/>
              <a:gd name="connsiteX0" fmla="*/ 0 w 2159832"/>
              <a:gd name="connsiteY0" fmla="*/ 12386 h 594531"/>
              <a:gd name="connsiteX1" fmla="*/ 67826 w 2159832"/>
              <a:gd name="connsiteY1" fmla="*/ 0 h 594531"/>
              <a:gd name="connsiteX2" fmla="*/ 2142503 w 2159832"/>
              <a:gd name="connsiteY2" fmla="*/ 12386 h 594531"/>
              <a:gd name="connsiteX3" fmla="*/ 2159829 w 2159832"/>
              <a:gd name="connsiteY3" fmla="*/ 108912 h 594531"/>
              <a:gd name="connsiteX4" fmla="*/ 2142503 w 2159832"/>
              <a:gd name="connsiteY4" fmla="*/ 583886 h 594531"/>
              <a:gd name="connsiteX5" fmla="*/ 2050917 w 2159832"/>
              <a:gd name="connsiteY5" fmla="*/ 594474 h 594531"/>
              <a:gd name="connsiteX6" fmla="*/ 0 w 2159832"/>
              <a:gd name="connsiteY6" fmla="*/ 583886 h 594531"/>
              <a:gd name="connsiteX7" fmla="*/ 0 w 2159832"/>
              <a:gd name="connsiteY7" fmla="*/ 12386 h 594531"/>
              <a:gd name="connsiteX0" fmla="*/ 0 w 2168908"/>
              <a:gd name="connsiteY0" fmla="*/ 26000 h 594531"/>
              <a:gd name="connsiteX1" fmla="*/ 76902 w 2168908"/>
              <a:gd name="connsiteY1" fmla="*/ 0 h 594531"/>
              <a:gd name="connsiteX2" fmla="*/ 2151579 w 2168908"/>
              <a:gd name="connsiteY2" fmla="*/ 12386 h 594531"/>
              <a:gd name="connsiteX3" fmla="*/ 2168905 w 2168908"/>
              <a:gd name="connsiteY3" fmla="*/ 108912 h 594531"/>
              <a:gd name="connsiteX4" fmla="*/ 2151579 w 2168908"/>
              <a:gd name="connsiteY4" fmla="*/ 583886 h 594531"/>
              <a:gd name="connsiteX5" fmla="*/ 2059993 w 2168908"/>
              <a:gd name="connsiteY5" fmla="*/ 594474 h 594531"/>
              <a:gd name="connsiteX6" fmla="*/ 9076 w 2168908"/>
              <a:gd name="connsiteY6" fmla="*/ 583886 h 594531"/>
              <a:gd name="connsiteX7" fmla="*/ 0 w 2168908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147197 w 2316105"/>
              <a:gd name="connsiteY0" fmla="*/ 26000 h 594531"/>
              <a:gd name="connsiteX1" fmla="*/ 224099 w 2316105"/>
              <a:gd name="connsiteY1" fmla="*/ 0 h 594531"/>
              <a:gd name="connsiteX2" fmla="*/ 2298776 w 2316105"/>
              <a:gd name="connsiteY2" fmla="*/ 12386 h 594531"/>
              <a:gd name="connsiteX3" fmla="*/ 2316102 w 2316105"/>
              <a:gd name="connsiteY3" fmla="*/ 108912 h 594531"/>
              <a:gd name="connsiteX4" fmla="*/ 2298776 w 2316105"/>
              <a:gd name="connsiteY4" fmla="*/ 583886 h 594531"/>
              <a:gd name="connsiteX5" fmla="*/ 2207190 w 2316105"/>
              <a:gd name="connsiteY5" fmla="*/ 594474 h 594531"/>
              <a:gd name="connsiteX6" fmla="*/ 156273 w 2316105"/>
              <a:gd name="connsiteY6" fmla="*/ 583886 h 594531"/>
              <a:gd name="connsiteX7" fmla="*/ 142416 w 2316105"/>
              <a:gd name="connsiteY7" fmla="*/ 235975 h 594531"/>
              <a:gd name="connsiteX8" fmla="*/ 147197 w 2316105"/>
              <a:gd name="connsiteY8" fmla="*/ 26000 h 594531"/>
              <a:gd name="connsiteX0" fmla="*/ 154684 w 2323592"/>
              <a:gd name="connsiteY0" fmla="*/ 26000 h 594531"/>
              <a:gd name="connsiteX1" fmla="*/ 231586 w 2323592"/>
              <a:gd name="connsiteY1" fmla="*/ 0 h 594531"/>
              <a:gd name="connsiteX2" fmla="*/ 2306263 w 2323592"/>
              <a:gd name="connsiteY2" fmla="*/ 12386 h 594531"/>
              <a:gd name="connsiteX3" fmla="*/ 2323589 w 2323592"/>
              <a:gd name="connsiteY3" fmla="*/ 108912 h 594531"/>
              <a:gd name="connsiteX4" fmla="*/ 2306263 w 2323592"/>
              <a:gd name="connsiteY4" fmla="*/ 583886 h 594531"/>
              <a:gd name="connsiteX5" fmla="*/ 2214677 w 2323592"/>
              <a:gd name="connsiteY5" fmla="*/ 594474 h 594531"/>
              <a:gd name="connsiteX6" fmla="*/ 163760 w 2323592"/>
              <a:gd name="connsiteY6" fmla="*/ 583886 h 594531"/>
              <a:gd name="connsiteX7" fmla="*/ 158979 w 2323592"/>
              <a:gd name="connsiteY7" fmla="*/ 403879 h 594531"/>
              <a:gd name="connsiteX8" fmla="*/ 149903 w 2323592"/>
              <a:gd name="connsiteY8" fmla="*/ 235975 h 594531"/>
              <a:gd name="connsiteX9" fmla="*/ 154684 w 2323592"/>
              <a:gd name="connsiteY9" fmla="*/ 26000 h 594531"/>
              <a:gd name="connsiteX0" fmla="*/ 13665 w 2182573"/>
              <a:gd name="connsiteY0" fmla="*/ 26000 h 594531"/>
              <a:gd name="connsiteX1" fmla="*/ 90567 w 2182573"/>
              <a:gd name="connsiteY1" fmla="*/ 0 h 594531"/>
              <a:gd name="connsiteX2" fmla="*/ 2165244 w 2182573"/>
              <a:gd name="connsiteY2" fmla="*/ 12386 h 594531"/>
              <a:gd name="connsiteX3" fmla="*/ 2182570 w 2182573"/>
              <a:gd name="connsiteY3" fmla="*/ 108912 h 594531"/>
              <a:gd name="connsiteX4" fmla="*/ 2165244 w 2182573"/>
              <a:gd name="connsiteY4" fmla="*/ 583886 h 594531"/>
              <a:gd name="connsiteX5" fmla="*/ 2073658 w 2182573"/>
              <a:gd name="connsiteY5" fmla="*/ 594474 h 594531"/>
              <a:gd name="connsiteX6" fmla="*/ 22741 w 2182573"/>
              <a:gd name="connsiteY6" fmla="*/ 583886 h 594531"/>
              <a:gd name="connsiteX7" fmla="*/ 17960 w 2182573"/>
              <a:gd name="connsiteY7" fmla="*/ 403879 h 594531"/>
              <a:gd name="connsiteX8" fmla="*/ 8884 w 2182573"/>
              <a:gd name="connsiteY8" fmla="*/ 235975 h 594531"/>
              <a:gd name="connsiteX9" fmla="*/ 13665 w 2182573"/>
              <a:gd name="connsiteY9" fmla="*/ 26000 h 594531"/>
              <a:gd name="connsiteX0" fmla="*/ 13665 w 2202120"/>
              <a:gd name="connsiteY0" fmla="*/ 26000 h 594531"/>
              <a:gd name="connsiteX1" fmla="*/ 90567 w 2202120"/>
              <a:gd name="connsiteY1" fmla="*/ 0 h 594531"/>
              <a:gd name="connsiteX2" fmla="*/ 2165244 w 2202120"/>
              <a:gd name="connsiteY2" fmla="*/ 12386 h 594531"/>
              <a:gd name="connsiteX3" fmla="*/ 2182570 w 2202120"/>
              <a:gd name="connsiteY3" fmla="*/ 108912 h 594531"/>
              <a:gd name="connsiteX4" fmla="*/ 2192471 w 2202120"/>
              <a:gd name="connsiteY4" fmla="*/ 583886 h 594531"/>
              <a:gd name="connsiteX5" fmla="*/ 2073658 w 2202120"/>
              <a:gd name="connsiteY5" fmla="*/ 594474 h 594531"/>
              <a:gd name="connsiteX6" fmla="*/ 22741 w 2202120"/>
              <a:gd name="connsiteY6" fmla="*/ 583886 h 594531"/>
              <a:gd name="connsiteX7" fmla="*/ 17960 w 2202120"/>
              <a:gd name="connsiteY7" fmla="*/ 403879 h 594531"/>
              <a:gd name="connsiteX8" fmla="*/ 8884 w 2202120"/>
              <a:gd name="connsiteY8" fmla="*/ 235975 h 594531"/>
              <a:gd name="connsiteX9" fmla="*/ 13665 w 2202120"/>
              <a:gd name="connsiteY9" fmla="*/ 26000 h 594531"/>
              <a:gd name="connsiteX0" fmla="*/ 13665 w 2202036"/>
              <a:gd name="connsiteY0" fmla="*/ 26000 h 594531"/>
              <a:gd name="connsiteX1" fmla="*/ 90567 w 2202036"/>
              <a:gd name="connsiteY1" fmla="*/ 0 h 594531"/>
              <a:gd name="connsiteX2" fmla="*/ 2165244 w 2202036"/>
              <a:gd name="connsiteY2" fmla="*/ 12386 h 594531"/>
              <a:gd name="connsiteX3" fmla="*/ 2182570 w 2202036"/>
              <a:gd name="connsiteY3" fmla="*/ 108912 h 594531"/>
              <a:gd name="connsiteX4" fmla="*/ 2191645 w 2202036"/>
              <a:gd name="connsiteY4" fmla="*/ 422031 h 594531"/>
              <a:gd name="connsiteX5" fmla="*/ 2192471 w 2202036"/>
              <a:gd name="connsiteY5" fmla="*/ 583886 h 594531"/>
              <a:gd name="connsiteX6" fmla="*/ 2073658 w 2202036"/>
              <a:gd name="connsiteY6" fmla="*/ 594474 h 594531"/>
              <a:gd name="connsiteX7" fmla="*/ 22741 w 2202036"/>
              <a:gd name="connsiteY7" fmla="*/ 583886 h 594531"/>
              <a:gd name="connsiteX8" fmla="*/ 17960 w 2202036"/>
              <a:gd name="connsiteY8" fmla="*/ 403879 h 594531"/>
              <a:gd name="connsiteX9" fmla="*/ 8884 w 2202036"/>
              <a:gd name="connsiteY9" fmla="*/ 235975 h 594531"/>
              <a:gd name="connsiteX10" fmla="*/ 13665 w 2202036"/>
              <a:gd name="connsiteY10" fmla="*/ 26000 h 594531"/>
              <a:gd name="connsiteX0" fmla="*/ 142254 w 2330625"/>
              <a:gd name="connsiteY0" fmla="*/ 26000 h 594531"/>
              <a:gd name="connsiteX1" fmla="*/ 219156 w 2330625"/>
              <a:gd name="connsiteY1" fmla="*/ 0 h 594531"/>
              <a:gd name="connsiteX2" fmla="*/ 2293833 w 2330625"/>
              <a:gd name="connsiteY2" fmla="*/ 12386 h 594531"/>
              <a:gd name="connsiteX3" fmla="*/ 2311159 w 2330625"/>
              <a:gd name="connsiteY3" fmla="*/ 108912 h 594531"/>
              <a:gd name="connsiteX4" fmla="*/ 2320234 w 2330625"/>
              <a:gd name="connsiteY4" fmla="*/ 422031 h 594531"/>
              <a:gd name="connsiteX5" fmla="*/ 2321060 w 2330625"/>
              <a:gd name="connsiteY5" fmla="*/ 583886 h 594531"/>
              <a:gd name="connsiteX6" fmla="*/ 2202247 w 2330625"/>
              <a:gd name="connsiteY6" fmla="*/ 594474 h 594531"/>
              <a:gd name="connsiteX7" fmla="*/ 151330 w 2330625"/>
              <a:gd name="connsiteY7" fmla="*/ 583886 h 594531"/>
              <a:gd name="connsiteX8" fmla="*/ 155624 w 2330625"/>
              <a:gd name="connsiteY8" fmla="*/ 512790 h 594531"/>
              <a:gd name="connsiteX9" fmla="*/ 146549 w 2330625"/>
              <a:gd name="connsiteY9" fmla="*/ 403879 h 594531"/>
              <a:gd name="connsiteX10" fmla="*/ 137473 w 2330625"/>
              <a:gd name="connsiteY10" fmla="*/ 235975 h 594531"/>
              <a:gd name="connsiteX11" fmla="*/ 142254 w 2330625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64992 w 2201784"/>
              <a:gd name="connsiteY2" fmla="*/ 12386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1784" h="594531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lnTo>
                  <a:pt x="2164992" y="12386"/>
                </a:lnTo>
                <a:cubicBezTo>
                  <a:pt x="2164717" y="43049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50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7" name="Content Placeholder 4">
            <a:extLst>
              <a:ext uri="{FF2B5EF4-FFF2-40B4-BE49-F238E27FC236}">
                <a16:creationId xmlns:a16="http://schemas.microsoft.com/office/drawing/2014/main" id="{6F208451-6223-07E6-D945-EF130E31870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7786008"/>
              </p:ext>
            </p:extLst>
          </p:nvPr>
        </p:nvGraphicFramePr>
        <p:xfrm>
          <a:off x="5366870" y="2265416"/>
          <a:ext cx="5775327" cy="3837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687483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67</Words>
  <Application>Microsoft Office PowerPoint</Application>
  <PresentationFormat>Widescreen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Wingdings</vt:lpstr>
      <vt:lpstr>Office Theme</vt:lpstr>
      <vt:lpstr>Á trúnó!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Jóna Guðbjörg Torfadóttir - MS</dc:creator>
  <cp:lastModifiedBy>Jóna Guðbjörg Torfadóttir - MS</cp:lastModifiedBy>
  <cp:revision>1</cp:revision>
  <dcterms:created xsi:type="dcterms:W3CDTF">2025-03-06T20:22:16Z</dcterms:created>
  <dcterms:modified xsi:type="dcterms:W3CDTF">2025-03-07T11:02:02Z</dcterms:modified>
</cp:coreProperties>
</file>