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1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FC26-CAF2-1FAB-97AF-A7B29B1F1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B5C12-38C1-6E04-EB8A-D877676AA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3A934-70A7-418D-8572-C5B0A790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3AA04-4F0D-D422-B8D3-098BCEE47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12828-F316-327C-98F4-891A76E1E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795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B6B9D-0FFC-2182-5D39-E4FCBD54E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72E0F-1B85-D223-D26E-81D47E88E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4C44E-B7D5-1DA6-495C-1BB7EF952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F5173-DE57-69DC-84C6-531663074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7FC80-4F21-1409-54DF-DA08874A6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308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0DF4-D97C-C8E1-A1C6-837250DDD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D321E-FC99-52B0-65DA-B05871373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B5073-D58D-CE3A-8CC5-4246B7E8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1BEAB-EBF1-FA52-3370-C2204F04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B80E3-749E-7C9F-604C-0BEB6487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20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63C7-C437-4E75-7DAF-46980369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5DEC1-10A9-0660-7B7C-534C93AFB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EB2D29-939A-3C0F-8DE3-3F4D93DBE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30E1D-0114-236E-00E1-D530B9AE7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D3F5D-0F1E-E9F3-EA61-1CD3AF2FB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A8BCC-B12A-66F1-C25B-B423483A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90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47571-47DC-E418-6594-82AE9D4AD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D485C-37B0-CF8D-EB27-EFF8206D7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D50B4-F16B-7613-B001-1C1CE13CA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5CE40D-4986-20D0-6A56-6646B7D0F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1E6BB9-190C-D4B0-617B-4286233840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35D1A7-7978-A136-AF93-CA15C4F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D223D2-AC02-0CCE-68BB-5B9C3ECD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8163AC-4D9D-0583-584F-DA61D071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6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61C4F-FEF7-43BA-D240-1E5D908EE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7353B5-D999-79E5-209E-3154BED04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34E033-4571-943D-DEF2-5D3D904D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95979-2182-F858-43D1-5AA1E9BE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403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B74BF5-B5C3-E715-3DCB-B638EA1F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1EEDDF-E268-EDC0-6A0C-5201F4EB5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795F3-693A-23FD-9EBF-7E4BEF361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92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54456-920E-345C-137C-537CDDB3C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61EAD-29EF-5872-E0B1-D56A755FC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94DD9-9802-247A-744A-2A020B311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BEE0A-7FF9-B3C8-351C-C617E2EC9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D5FC1-AFB9-CD1D-AAF7-BD634F044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870A7-851F-E927-E9D0-05F9A6C0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135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8E91C-D08D-52A0-9880-7BB45BED4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5C7EF3-B798-332D-F252-94EB4F49A5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2F0B5-D560-FC17-0704-63553BEDF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82FA1-94C2-8F4D-4E04-CA8E6F9D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50221-C60E-3AB2-E85F-547975293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F6E4C-1602-1337-E5E5-6E69835BF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322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A6D81-D6E5-A615-8A84-91B384F44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A17046-3627-3F0A-9616-18DEF20FA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D3DD2-913A-EC94-44E5-C8E2A6049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84072-C36B-4970-EB5E-108DEB37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CD4D2-328A-5421-AFB2-947634EB8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946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663F03-0E2B-8D69-E04C-C624384454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04DD80-09BE-A3CB-592F-FC72E86B5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2224F-8004-75BE-D426-5322C602D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8A0B3-5B49-70E0-FC60-9CF542663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502B8-4DFA-C068-FD92-72719C44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29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C6C4A5-48B9-0FB0-D20E-CDB0BB00F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8A689-49AE-3F47-005C-BF51048D3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25533-B343-025A-753B-5093CED571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9731C4-EC16-4DAC-9077-126DDF096411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85BC5-AD18-981B-8EC2-74BD65CCC1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9841B-1F92-0C86-88C3-ACA467DA2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D77328-99A4-4F01-9D1B-CA4E5C3C8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01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7" name="Rectangle 37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Right Triangle 37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54063D-3950-B392-CD73-8B38FF76D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9246885" cy="1618489"/>
          </a:xfrm>
        </p:spPr>
        <p:txBody>
          <a:bodyPr anchor="ctr">
            <a:normAutofit/>
          </a:bodyPr>
          <a:lstStyle/>
          <a:p>
            <a:r>
              <a:rPr lang="en-GB" sz="5000" dirty="0"/>
              <a:t>Ef </a:t>
            </a:r>
            <a:r>
              <a:rPr lang="en-GB" sz="5000" dirty="0" err="1"/>
              <a:t>húskarlavígin</a:t>
            </a:r>
            <a:r>
              <a:rPr lang="en-GB" sz="5000" dirty="0"/>
              <a:t> </a:t>
            </a:r>
            <a:r>
              <a:rPr lang="en-GB" sz="5000" dirty="0" err="1"/>
              <a:t>kæmu</a:t>
            </a:r>
            <a:r>
              <a:rPr lang="en-GB" sz="5000" dirty="0"/>
              <a:t> </a:t>
            </a:r>
            <a:r>
              <a:rPr lang="en-GB" sz="5000" dirty="0" err="1"/>
              <a:t>út</a:t>
            </a:r>
            <a:r>
              <a:rPr lang="en-GB" sz="5000" dirty="0"/>
              <a:t> á </a:t>
            </a:r>
            <a:r>
              <a:rPr lang="en-GB" sz="5000" dirty="0" err="1"/>
              <a:t>bók</a:t>
            </a:r>
            <a:r>
              <a:rPr lang="en-GB" sz="5000" dirty="0"/>
              <a:t>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B64FF7-FEE2-367B-5668-4FBA88452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en-GB" sz="2400" dirty="0" err="1"/>
              <a:t>Verkefni</a:t>
            </a:r>
            <a:r>
              <a:rPr lang="en-GB" sz="2400" dirty="0"/>
              <a:t> </a:t>
            </a:r>
            <a:r>
              <a:rPr lang="en-GB" sz="2400" dirty="0" err="1"/>
              <a:t>ykkar</a:t>
            </a:r>
            <a:r>
              <a:rPr lang="en-GB" sz="2400" dirty="0"/>
              <a:t> </a:t>
            </a:r>
            <a:r>
              <a:rPr lang="en-GB" sz="2400" dirty="0" err="1"/>
              <a:t>felst</a:t>
            </a:r>
            <a:r>
              <a:rPr lang="en-GB" sz="2400" dirty="0"/>
              <a:t> í </a:t>
            </a:r>
            <a:r>
              <a:rPr lang="en-GB" sz="2400" dirty="0" err="1"/>
              <a:t>að</a:t>
            </a:r>
            <a:r>
              <a:rPr lang="en-GB" sz="2400" dirty="0"/>
              <a:t> </a:t>
            </a:r>
            <a:r>
              <a:rPr lang="en-GB" sz="2400" dirty="0" err="1"/>
              <a:t>útbúa</a:t>
            </a:r>
            <a:r>
              <a:rPr lang="en-GB" sz="2400" dirty="0"/>
              <a:t> </a:t>
            </a:r>
            <a:r>
              <a:rPr lang="en-GB" sz="2400" dirty="0" err="1"/>
              <a:t>bókarkápu</a:t>
            </a:r>
            <a:r>
              <a:rPr lang="en-GB" sz="2400" dirty="0"/>
              <a:t> </a:t>
            </a:r>
            <a:r>
              <a:rPr lang="en-GB" sz="2400" dirty="0" err="1"/>
              <a:t>fyrir</a:t>
            </a:r>
            <a:r>
              <a:rPr lang="en-GB" sz="2400" dirty="0"/>
              <a:t> k. 35-45</a:t>
            </a:r>
          </a:p>
          <a:p>
            <a:r>
              <a:rPr lang="en-GB" sz="2400" dirty="0" err="1"/>
              <a:t>Finnið</a:t>
            </a:r>
            <a:r>
              <a:rPr lang="en-GB" sz="2400" dirty="0"/>
              <a:t> </a:t>
            </a:r>
            <a:r>
              <a:rPr lang="en-GB" sz="2400" dirty="0" err="1"/>
              <a:t>heppilegan</a:t>
            </a:r>
            <a:r>
              <a:rPr lang="en-GB" sz="2400" dirty="0"/>
              <a:t> </a:t>
            </a:r>
            <a:r>
              <a:rPr lang="en-GB" sz="2400" dirty="0" err="1"/>
              <a:t>titil</a:t>
            </a:r>
            <a:r>
              <a:rPr lang="en-GB" sz="2400" dirty="0"/>
              <a:t> (</a:t>
            </a:r>
            <a:r>
              <a:rPr lang="en-GB" sz="2400" dirty="0" err="1"/>
              <a:t>annan</a:t>
            </a:r>
            <a:r>
              <a:rPr lang="en-GB" sz="2400" dirty="0"/>
              <a:t> </a:t>
            </a:r>
            <a:r>
              <a:rPr lang="en-GB" sz="2400" dirty="0" err="1"/>
              <a:t>en</a:t>
            </a:r>
            <a:r>
              <a:rPr lang="en-GB" sz="2400" dirty="0"/>
              <a:t> </a:t>
            </a:r>
            <a:r>
              <a:rPr lang="en-GB" sz="2400" dirty="0" err="1"/>
              <a:t>húskarlavígin</a:t>
            </a:r>
            <a:r>
              <a:rPr lang="en-GB" sz="2400" dirty="0"/>
              <a:t>)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teiknið</a:t>
            </a:r>
            <a:r>
              <a:rPr lang="en-GB" sz="2400" dirty="0"/>
              <a:t> </a:t>
            </a:r>
            <a:r>
              <a:rPr lang="en-GB" sz="2400" dirty="0" err="1"/>
              <a:t>viðeigandi</a:t>
            </a:r>
            <a:r>
              <a:rPr lang="en-GB" sz="2400" dirty="0"/>
              <a:t> </a:t>
            </a:r>
            <a:r>
              <a:rPr lang="en-GB" sz="2400" dirty="0" err="1"/>
              <a:t>mynd</a:t>
            </a:r>
            <a:r>
              <a:rPr lang="en-GB" sz="2400" dirty="0"/>
              <a:t> á </a:t>
            </a:r>
            <a:r>
              <a:rPr lang="en-GB" sz="2400" dirty="0" err="1"/>
              <a:t>framhlið</a:t>
            </a:r>
            <a:r>
              <a:rPr lang="en-GB" sz="2400" dirty="0"/>
              <a:t>.</a:t>
            </a:r>
          </a:p>
          <a:p>
            <a:r>
              <a:rPr lang="en-GB" sz="2400" dirty="0" err="1"/>
              <a:t>Setjið</a:t>
            </a:r>
            <a:r>
              <a:rPr lang="en-GB" sz="2400" dirty="0"/>
              <a:t> </a:t>
            </a:r>
            <a:r>
              <a:rPr lang="en-GB" sz="2400" dirty="0" err="1"/>
              <a:t>síðan</a:t>
            </a:r>
            <a:r>
              <a:rPr lang="en-GB" sz="2400" dirty="0"/>
              <a:t> inn </a:t>
            </a:r>
            <a:r>
              <a:rPr lang="en-GB" sz="2400" dirty="0" err="1"/>
              <a:t>lýsandi</a:t>
            </a:r>
            <a:r>
              <a:rPr lang="en-GB" sz="2400" dirty="0"/>
              <a:t> </a:t>
            </a:r>
            <a:r>
              <a:rPr lang="en-GB" sz="2400" dirty="0" err="1"/>
              <a:t>texta</a:t>
            </a:r>
            <a:r>
              <a:rPr lang="en-GB" sz="2400" dirty="0"/>
              <a:t> </a:t>
            </a:r>
            <a:r>
              <a:rPr lang="en-GB" sz="2400" dirty="0" err="1"/>
              <a:t>fyrir</a:t>
            </a:r>
            <a:r>
              <a:rPr lang="en-GB" sz="2400" dirty="0"/>
              <a:t> </a:t>
            </a:r>
            <a:r>
              <a:rPr lang="en-GB" sz="2400" dirty="0" err="1"/>
              <a:t>bókina</a:t>
            </a:r>
            <a:r>
              <a:rPr lang="en-GB" sz="2400" dirty="0"/>
              <a:t> á </a:t>
            </a:r>
            <a:r>
              <a:rPr lang="en-GB" sz="2400" dirty="0" err="1"/>
              <a:t>bakhlið</a:t>
            </a:r>
            <a:r>
              <a:rPr lang="en-GB" sz="2400" dirty="0"/>
              <a:t> </a:t>
            </a:r>
            <a:r>
              <a:rPr lang="en-GB" sz="2400" dirty="0" err="1"/>
              <a:t>sem</a:t>
            </a:r>
            <a:r>
              <a:rPr lang="en-GB" sz="2400" dirty="0"/>
              <a:t> er </a:t>
            </a:r>
            <a:r>
              <a:rPr lang="en-GB" sz="2400" dirty="0" err="1"/>
              <a:t>auðvitað</a:t>
            </a:r>
            <a:r>
              <a:rPr lang="en-GB" sz="2400" dirty="0"/>
              <a:t> </a:t>
            </a:r>
            <a:r>
              <a:rPr lang="en-GB" sz="2400" dirty="0" err="1"/>
              <a:t>með</a:t>
            </a:r>
            <a:r>
              <a:rPr lang="en-GB" sz="2400" dirty="0"/>
              <a:t> </a:t>
            </a:r>
            <a:r>
              <a:rPr lang="en-GB" sz="2400" dirty="0" err="1"/>
              <a:t>ykkar</a:t>
            </a:r>
            <a:r>
              <a:rPr lang="en-GB" sz="2400" dirty="0"/>
              <a:t> </a:t>
            </a:r>
            <a:r>
              <a:rPr lang="en-GB" sz="2400" dirty="0" err="1"/>
              <a:t>orðalagi</a:t>
            </a:r>
            <a:r>
              <a:rPr lang="en-GB" sz="2400" dirty="0"/>
              <a:t> </a:t>
            </a:r>
            <a:r>
              <a:rPr lang="en-GB" sz="2400" dirty="0" err="1"/>
              <a:t>en</a:t>
            </a:r>
            <a:r>
              <a:rPr lang="en-GB" sz="2400" dirty="0"/>
              <a:t> </a:t>
            </a:r>
            <a:r>
              <a:rPr lang="en-GB" sz="2400" dirty="0" err="1"/>
              <a:t>leitist</a:t>
            </a:r>
            <a:r>
              <a:rPr lang="en-GB" sz="2400" dirty="0"/>
              <a:t> </a:t>
            </a:r>
            <a:r>
              <a:rPr lang="en-GB" sz="2400" dirty="0" err="1"/>
              <a:t>einnig</a:t>
            </a:r>
            <a:r>
              <a:rPr lang="en-GB" sz="2400" dirty="0"/>
              <a:t> </a:t>
            </a:r>
            <a:r>
              <a:rPr lang="en-GB" sz="2400" dirty="0" err="1"/>
              <a:t>við</a:t>
            </a:r>
            <a:r>
              <a:rPr lang="en-GB" sz="2400" dirty="0"/>
              <a:t> </a:t>
            </a:r>
            <a:r>
              <a:rPr lang="en-GB" sz="2400" dirty="0" err="1"/>
              <a:t>að</a:t>
            </a:r>
            <a:r>
              <a:rPr lang="en-GB" sz="2400" dirty="0"/>
              <a:t> </a:t>
            </a:r>
            <a:r>
              <a:rPr lang="en-GB" sz="2400" dirty="0" err="1"/>
              <a:t>hafa</a:t>
            </a:r>
            <a:r>
              <a:rPr lang="en-GB" sz="2400" dirty="0"/>
              <a:t> </a:t>
            </a:r>
            <a:r>
              <a:rPr lang="en-GB" sz="2400" dirty="0" err="1"/>
              <a:t>hann</a:t>
            </a:r>
            <a:r>
              <a:rPr lang="en-GB" sz="2400" dirty="0"/>
              <a:t> </a:t>
            </a:r>
            <a:r>
              <a:rPr lang="en-GB" sz="2400" dirty="0" err="1"/>
              <a:t>spennandi</a:t>
            </a:r>
            <a:r>
              <a:rPr lang="en-GB" sz="2400" dirty="0"/>
              <a:t> </a:t>
            </a:r>
            <a:r>
              <a:rPr lang="en-GB" sz="2400" dirty="0" err="1"/>
              <a:t>svo</a:t>
            </a:r>
            <a:r>
              <a:rPr lang="en-GB" sz="2400" dirty="0"/>
              <a:t> </a:t>
            </a:r>
            <a:r>
              <a:rPr lang="en-GB" sz="2400" dirty="0" err="1"/>
              <a:t>að</a:t>
            </a:r>
            <a:r>
              <a:rPr lang="en-GB" sz="2400" dirty="0"/>
              <a:t> </a:t>
            </a:r>
            <a:r>
              <a:rPr lang="en-GB" sz="2400" dirty="0" err="1"/>
              <a:t>einhver</a:t>
            </a:r>
            <a:r>
              <a:rPr lang="en-GB" sz="2400" dirty="0"/>
              <a:t> </a:t>
            </a:r>
            <a:r>
              <a:rPr lang="en-GB" sz="2400" dirty="0" err="1"/>
              <a:t>kaupi</a:t>
            </a:r>
            <a:r>
              <a:rPr lang="en-GB" sz="2400" dirty="0"/>
              <a:t> </a:t>
            </a:r>
            <a:r>
              <a:rPr lang="en-GB" sz="2400" dirty="0" err="1"/>
              <a:t>nú</a:t>
            </a:r>
            <a:r>
              <a:rPr lang="en-GB" sz="2400" dirty="0"/>
              <a:t> </a:t>
            </a:r>
            <a:r>
              <a:rPr lang="en-GB" sz="2400" dirty="0" err="1"/>
              <a:t>bókina</a:t>
            </a:r>
            <a:r>
              <a:rPr lang="en-GB" sz="2400" dirty="0"/>
              <a:t>! </a:t>
            </a:r>
            <a:r>
              <a:rPr lang="en-GB" sz="2400" dirty="0">
                <a:sym typeface="Wingdings" panose="05000000000000000000" pitchFamily="2" charset="2"/>
              </a:rPr>
              <a:t>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56508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Ef húskarlavígin kæmu út á bók…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3</cp:revision>
  <dcterms:created xsi:type="dcterms:W3CDTF">2025-03-20T15:27:10Z</dcterms:created>
  <dcterms:modified xsi:type="dcterms:W3CDTF">2025-03-20T15:39:05Z</dcterms:modified>
</cp:coreProperties>
</file>