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7A84F-17E1-5EA5-4AA4-74107E7930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DBD295-11E3-C533-CC43-11EAF8D556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AE0B5D-8AFE-8D3D-D92D-CFA7D4177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1D4DA-B79D-404E-9D57-3591E977CD5C}" type="datetimeFigureOut">
              <a:rPr lang="en-GB" smtClean="0"/>
              <a:t>21/03/2025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C8F829-BE66-F8FF-36E4-617652127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28706B-8094-B5B2-EC2D-0DDFC43E0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77FDE-AF4C-4245-9C28-3C061D453F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2595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61CC0-7A07-6F60-10BD-A4F579136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9A515C-F436-EAF2-65C2-E9ADE6E06B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A7FAFB-B2D9-8437-7862-A68D565B3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1D4DA-B79D-404E-9D57-3591E977CD5C}" type="datetimeFigureOut">
              <a:rPr lang="en-GB" smtClean="0"/>
              <a:t>21/03/2025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DEA243-B397-7BC7-3D8B-BFE6ECCD8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312797-1954-A1FC-26A2-90F01A7C2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77FDE-AF4C-4245-9C28-3C061D453F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5373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6F880-7B06-63F1-C715-49900E818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E4C3AD-D8CF-635D-7B9E-EEBE6D772A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86A8B7-1974-F247-2717-B3A070B40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1D4DA-B79D-404E-9D57-3591E977CD5C}" type="datetimeFigureOut">
              <a:rPr lang="en-GB" smtClean="0"/>
              <a:t>21/03/2025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1E0F48-BDF5-CF3F-D73B-25F68748E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0FCDEC-043D-6A7E-6131-F09F85604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77FDE-AF4C-4245-9C28-3C061D453F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5386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B09DE-8F17-08DF-8CAA-DBD5F605B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FB1DA-5F19-7AE5-405E-8916BBCB9A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363484-620E-04C5-C6D0-72806B76A1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74D8A6-1D1F-3FDD-ABEB-D418D8DC7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1D4DA-B79D-404E-9D57-3591E977CD5C}" type="datetimeFigureOut">
              <a:rPr lang="en-GB" smtClean="0"/>
              <a:t>21/03/2025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6A0DE2-0479-FBD4-FF1F-41A247007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390788-DB2A-B85B-0571-83FD77A7C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77FDE-AF4C-4245-9C28-3C061D453F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2064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9A503-0C5C-B4A2-0678-6F25982CE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75F60C-B4C2-9CF9-CA69-07FB88EA3C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54281C-544B-79ED-EF58-05BE495961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DA0F8D-2CC0-1F04-848E-C6A1AD58E7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E5909A-4BE3-5A08-8B86-AEF2BD9E68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655E3CA-F2A9-C695-C010-2A05EE35A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1D4DA-B79D-404E-9D57-3591E977CD5C}" type="datetimeFigureOut">
              <a:rPr lang="en-GB" smtClean="0"/>
              <a:t>21/03/2025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B02C0F-94EA-19ED-6F6E-659FE9868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D0DBB5-D638-B67A-C0E1-1E45FD0DB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77FDE-AF4C-4245-9C28-3C061D453F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30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87D58-79F6-578F-9309-C6A86C0A3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5F7BC-8D8F-68D3-12DA-1300D2E5C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1D4DA-B79D-404E-9D57-3591E977CD5C}" type="datetimeFigureOut">
              <a:rPr lang="en-GB" smtClean="0"/>
              <a:t>21/03/2025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4464BA-ABA6-49E1-4DBD-BD3CECB9B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468125-AB43-F3AA-F562-5EF4BBD2A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77FDE-AF4C-4245-9C28-3C061D453F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7462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5C23D3-EEE4-198A-6D5C-A04EAEFA3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1D4DA-B79D-404E-9D57-3591E977CD5C}" type="datetimeFigureOut">
              <a:rPr lang="en-GB" smtClean="0"/>
              <a:t>21/03/2025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C66369-6639-BDF4-3AEA-3F6A514FF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661479-EE5F-0CC5-0D62-B0256D972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77FDE-AF4C-4245-9C28-3C061D453F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4685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063E7-75A7-7353-AA4C-1DA5F3CD7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EB0D9F-D0A5-8A9F-34A3-091E85C9B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B79C7D-3793-967A-EE7E-AE89E0851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15D858-F85D-B990-1BAB-91757A301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1D4DA-B79D-404E-9D57-3591E977CD5C}" type="datetimeFigureOut">
              <a:rPr lang="en-GB" smtClean="0"/>
              <a:t>21/03/2025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7A340A-DFAB-115A-0C42-B8C193C58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480238-836D-CB31-2804-5E656CCFA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77FDE-AF4C-4245-9C28-3C061D453F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3887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B16ED-E68C-BA3D-028F-7F8BDD3CC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04C1C7-578B-5DFA-74D3-0F97CCBC2B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526F42-C02C-408C-6223-80FB68A5AD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4983EC-2A23-E72B-3CDF-32C9A09DA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1D4DA-B79D-404E-9D57-3591E977CD5C}" type="datetimeFigureOut">
              <a:rPr lang="en-GB" smtClean="0"/>
              <a:t>21/03/2025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4DBF98-323D-F020-64D8-5FAB51383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0442BD-3AD0-7B14-D219-E88AD69E8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77FDE-AF4C-4245-9C28-3C061D453F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2703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87E42-4E35-93AE-9ADE-A7514CC23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A4EFAF-ABCB-3ABC-CD04-459242E26F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9F157B-5212-1061-940E-ABC7EBD61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1D4DA-B79D-404E-9D57-3591E977CD5C}" type="datetimeFigureOut">
              <a:rPr lang="en-GB" smtClean="0"/>
              <a:t>21/03/2025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040AC-7FF7-FA4D-5014-BED15A957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31F39B-74BA-0FA2-76FD-966C79CB9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77FDE-AF4C-4245-9C28-3C061D453F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0616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5E4DB69-2CBD-5401-599E-66F65C733D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36F7B1-D48B-008F-F82A-3F74CC6880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952EA0-1F26-EAA1-5947-B4798012E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1D4DA-B79D-404E-9D57-3591E977CD5C}" type="datetimeFigureOut">
              <a:rPr lang="en-GB" smtClean="0"/>
              <a:t>21/03/2025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8A67AF-24AC-1771-5854-4103D8A41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6102A-309F-24F0-9B08-00C383AAF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77FDE-AF4C-4245-9C28-3C061D453F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1792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1D97C0-AFC1-1C16-1F41-B6566374F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855FED-E3DF-6134-F744-75C1B1742D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84C91A-1674-030A-5721-0930C656A4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A1D4DA-B79D-404E-9D57-3591E977CD5C}" type="datetimeFigureOut">
              <a:rPr lang="en-GB" smtClean="0"/>
              <a:t>21/03/2025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7CF4EC-DB16-C403-C348-A6FC468682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96D8A7-D539-F969-B2B1-517C9F4187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177FDE-AF4C-4245-9C28-3C061D453F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0794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A8B0B0-DBFA-9D9A-CA04-B1B30705B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en-GB" sz="4800" dirty="0"/>
              <a:t>Saga </a:t>
            </a:r>
            <a:r>
              <a:rPr lang="en-GB" sz="4800" dirty="0" err="1"/>
              <a:t>Melkólfs</a:t>
            </a:r>
            <a:endParaRPr lang="en-GB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6C32C4-6517-1EC2-6E9F-08E0D22453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anchor="ctr">
            <a:normAutofit/>
          </a:bodyPr>
          <a:lstStyle/>
          <a:p>
            <a:r>
              <a:rPr lang="en-GB" sz="1900" dirty="0" err="1"/>
              <a:t>Settu</a:t>
            </a:r>
            <a:r>
              <a:rPr lang="en-GB" sz="1900" dirty="0"/>
              <a:t> </a:t>
            </a:r>
            <a:r>
              <a:rPr lang="en-GB" sz="1900" dirty="0" err="1"/>
              <a:t>þig</a:t>
            </a:r>
            <a:r>
              <a:rPr lang="en-GB" sz="1900" dirty="0"/>
              <a:t> í </a:t>
            </a:r>
            <a:r>
              <a:rPr lang="en-GB" sz="1900" dirty="0" err="1"/>
              <a:t>spor</a:t>
            </a:r>
            <a:r>
              <a:rPr lang="en-GB" sz="1900" dirty="0"/>
              <a:t> </a:t>
            </a:r>
            <a:r>
              <a:rPr lang="en-GB" sz="1900" dirty="0" err="1"/>
              <a:t>Melkólfs</a:t>
            </a:r>
            <a:r>
              <a:rPr lang="en-GB" sz="1900" dirty="0"/>
              <a:t> </a:t>
            </a:r>
            <a:r>
              <a:rPr lang="en-GB" sz="1900" dirty="0" err="1"/>
              <a:t>þræls</a:t>
            </a:r>
            <a:r>
              <a:rPr lang="en-GB" sz="1900" dirty="0"/>
              <a:t> </a:t>
            </a:r>
            <a:r>
              <a:rPr lang="en-GB" sz="1900" dirty="0" err="1"/>
              <a:t>og</a:t>
            </a:r>
            <a:r>
              <a:rPr lang="en-GB" sz="1900" dirty="0"/>
              <a:t> </a:t>
            </a:r>
            <a:r>
              <a:rPr lang="en-GB" sz="1900" dirty="0" err="1"/>
              <a:t>segðu</a:t>
            </a:r>
            <a:r>
              <a:rPr lang="en-GB" sz="1900" dirty="0"/>
              <a:t> </a:t>
            </a:r>
            <a:r>
              <a:rPr lang="en-GB" sz="1900" dirty="0" err="1"/>
              <a:t>frá</a:t>
            </a:r>
            <a:r>
              <a:rPr lang="en-GB" sz="1900" dirty="0"/>
              <a:t> </a:t>
            </a:r>
            <a:r>
              <a:rPr lang="en-GB" sz="1900" dirty="0" err="1"/>
              <a:t>atburðum</a:t>
            </a:r>
            <a:r>
              <a:rPr lang="en-GB" sz="1900" dirty="0"/>
              <a:t> </a:t>
            </a:r>
            <a:r>
              <a:rPr lang="en-GB" sz="1900" dirty="0" err="1"/>
              <a:t>sögunnar</a:t>
            </a:r>
            <a:r>
              <a:rPr lang="en-GB" sz="1900" dirty="0"/>
              <a:t> </a:t>
            </a:r>
            <a:r>
              <a:rPr lang="en-GB" sz="1900" dirty="0" err="1"/>
              <a:t>eins</a:t>
            </a:r>
            <a:r>
              <a:rPr lang="en-GB" sz="1900" dirty="0"/>
              <a:t> </a:t>
            </a:r>
            <a:r>
              <a:rPr lang="en-GB" sz="1900" dirty="0" err="1"/>
              <a:t>og</a:t>
            </a:r>
            <a:r>
              <a:rPr lang="en-GB" sz="1900" dirty="0"/>
              <a:t> </a:t>
            </a:r>
            <a:r>
              <a:rPr lang="en-GB" sz="1900" dirty="0" err="1"/>
              <a:t>hann</a:t>
            </a:r>
            <a:r>
              <a:rPr lang="en-GB" sz="1900" dirty="0"/>
              <a:t> </a:t>
            </a:r>
            <a:r>
              <a:rPr lang="en-GB" sz="1900" dirty="0" err="1"/>
              <a:t>sér</a:t>
            </a:r>
            <a:r>
              <a:rPr lang="en-GB" sz="1900" dirty="0"/>
              <a:t> </a:t>
            </a:r>
            <a:r>
              <a:rPr lang="en-GB" sz="1900" dirty="0" err="1"/>
              <a:t>þá</a:t>
            </a:r>
            <a:r>
              <a:rPr lang="en-GB" sz="1900" dirty="0"/>
              <a:t>, í </a:t>
            </a:r>
            <a:r>
              <a:rPr lang="en-GB" sz="1900" dirty="0" err="1"/>
              <a:t>köflum</a:t>
            </a:r>
            <a:r>
              <a:rPr lang="en-GB" sz="1900" dirty="0"/>
              <a:t> 47-49. </a:t>
            </a:r>
            <a:r>
              <a:rPr lang="en-GB" sz="1900" dirty="0" err="1"/>
              <a:t>Hafðu</a:t>
            </a:r>
            <a:r>
              <a:rPr lang="en-GB" sz="1900" dirty="0"/>
              <a:t> í </a:t>
            </a:r>
            <a:r>
              <a:rPr lang="en-GB" sz="1900" dirty="0" err="1"/>
              <a:t>huga</a:t>
            </a:r>
            <a:r>
              <a:rPr lang="en-GB" sz="1900" dirty="0"/>
              <a:t>:</a:t>
            </a:r>
          </a:p>
          <a:p>
            <a:pPr lvl="1"/>
            <a:r>
              <a:rPr lang="en-GB" sz="1900" dirty="0" err="1"/>
              <a:t>Lýsingu</a:t>
            </a:r>
            <a:r>
              <a:rPr lang="en-GB" sz="1900" dirty="0"/>
              <a:t> á </a:t>
            </a:r>
            <a:r>
              <a:rPr lang="en-GB" sz="1900" dirty="0" err="1"/>
              <a:t>Melkólfi</a:t>
            </a:r>
            <a:endParaRPr lang="en-GB" sz="1900" dirty="0"/>
          </a:p>
          <a:p>
            <a:pPr lvl="1"/>
            <a:r>
              <a:rPr lang="en-GB" sz="1900" dirty="0" err="1"/>
              <a:t>Samskipti</a:t>
            </a:r>
            <a:r>
              <a:rPr lang="en-GB" sz="1900" dirty="0"/>
              <a:t> </a:t>
            </a:r>
            <a:r>
              <a:rPr lang="en-GB" sz="1900" dirty="0" err="1"/>
              <a:t>hans</a:t>
            </a:r>
            <a:r>
              <a:rPr lang="en-GB" sz="1900" dirty="0"/>
              <a:t> </a:t>
            </a:r>
            <a:r>
              <a:rPr lang="en-GB" sz="1900" dirty="0" err="1"/>
              <a:t>við</a:t>
            </a:r>
            <a:r>
              <a:rPr lang="en-GB" sz="1900" dirty="0"/>
              <a:t> </a:t>
            </a:r>
            <a:r>
              <a:rPr lang="en-GB" sz="1900" dirty="0" err="1"/>
              <a:t>Hallgerði</a:t>
            </a:r>
            <a:endParaRPr lang="en-GB" sz="1900" dirty="0"/>
          </a:p>
          <a:p>
            <a:pPr lvl="1"/>
            <a:r>
              <a:rPr lang="en-GB" sz="1900" dirty="0" err="1"/>
              <a:t>Þjófnaðinn</a:t>
            </a:r>
            <a:endParaRPr lang="en-GB" sz="1900" dirty="0"/>
          </a:p>
          <a:p>
            <a:pPr lvl="1"/>
            <a:r>
              <a:rPr lang="en-GB" sz="1900" dirty="0" err="1"/>
              <a:t>Hvernig</a:t>
            </a:r>
            <a:r>
              <a:rPr lang="en-GB" sz="1900" dirty="0"/>
              <a:t> </a:t>
            </a:r>
            <a:r>
              <a:rPr lang="en-GB" sz="1900" dirty="0" err="1"/>
              <a:t>kemst</a:t>
            </a:r>
            <a:r>
              <a:rPr lang="en-GB" sz="1900" dirty="0"/>
              <a:t> </a:t>
            </a:r>
            <a:r>
              <a:rPr lang="en-GB" sz="1900" dirty="0" err="1"/>
              <a:t>upp</a:t>
            </a:r>
            <a:r>
              <a:rPr lang="en-GB" sz="1900" dirty="0"/>
              <a:t> um </a:t>
            </a:r>
            <a:r>
              <a:rPr lang="en-GB" sz="1900" dirty="0" err="1"/>
              <a:t>þjófnaðinn</a:t>
            </a:r>
            <a:r>
              <a:rPr lang="en-GB" sz="1900" dirty="0"/>
              <a:t>?</a:t>
            </a:r>
          </a:p>
          <a:p>
            <a:r>
              <a:rPr lang="en-GB" sz="1900" dirty="0" err="1"/>
              <a:t>Skrifaðu</a:t>
            </a:r>
            <a:r>
              <a:rPr lang="en-GB" sz="1900" dirty="0"/>
              <a:t> </a:t>
            </a:r>
            <a:r>
              <a:rPr lang="en-GB" sz="1900" dirty="0" err="1"/>
              <a:t>frásögnina</a:t>
            </a:r>
            <a:r>
              <a:rPr lang="en-GB" sz="1900" dirty="0"/>
              <a:t> í 1. </a:t>
            </a:r>
            <a:r>
              <a:rPr lang="en-GB" sz="1900" dirty="0" err="1"/>
              <a:t>persónu</a:t>
            </a:r>
            <a:endParaRPr lang="en-GB" sz="1900" dirty="0"/>
          </a:p>
          <a:p>
            <a:r>
              <a:rPr lang="en-GB" sz="1900" dirty="0"/>
              <a:t>200-300 </a:t>
            </a:r>
            <a:r>
              <a:rPr lang="en-GB" sz="1900" dirty="0" err="1"/>
              <a:t>orð</a:t>
            </a:r>
            <a:r>
              <a:rPr lang="en-GB" sz="1900" dirty="0"/>
              <a:t> (2-3 </a:t>
            </a:r>
            <a:r>
              <a:rPr lang="en-GB" sz="1900" dirty="0" err="1"/>
              <a:t>efnisgreinar</a:t>
            </a:r>
            <a:r>
              <a:rPr lang="en-GB" sz="1900" dirty="0"/>
              <a:t>)</a:t>
            </a:r>
          </a:p>
          <a:p>
            <a:r>
              <a:rPr lang="en-GB" sz="1900" dirty="0" err="1"/>
              <a:t>Notaðu</a:t>
            </a:r>
            <a:r>
              <a:rPr lang="en-GB" sz="1900" dirty="0"/>
              <a:t> </a:t>
            </a:r>
            <a:r>
              <a:rPr lang="en-GB" sz="1900" dirty="0" err="1"/>
              <a:t>eigin</a:t>
            </a:r>
            <a:r>
              <a:rPr lang="en-GB" sz="1900" dirty="0"/>
              <a:t> </a:t>
            </a:r>
            <a:r>
              <a:rPr lang="en-GB" sz="1900" dirty="0" err="1"/>
              <a:t>orð</a:t>
            </a:r>
            <a:r>
              <a:rPr lang="en-GB" sz="1900" dirty="0"/>
              <a:t>!</a:t>
            </a:r>
          </a:p>
          <a:p>
            <a:endParaRPr lang="en-GB" sz="19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22208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1484</TotalTime>
  <Words>57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Saga Melkólfs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Jóna Guðbjörg Torfadóttir - MS</dc:creator>
  <cp:lastModifiedBy>Jóna Guðbjörg Torfadóttir - MS</cp:lastModifiedBy>
  <cp:revision>4</cp:revision>
  <dcterms:created xsi:type="dcterms:W3CDTF">2025-03-19T16:26:52Z</dcterms:created>
  <dcterms:modified xsi:type="dcterms:W3CDTF">2025-03-21T14:59:45Z</dcterms:modified>
</cp:coreProperties>
</file>