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E4A723-FB5E-408B-AAEB-8384A257B8F8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7DBAA06-0490-4A1D-A4E9-9502C68C53F7}">
      <dgm:prSet/>
      <dgm:spPr/>
      <dgm:t>
        <a:bodyPr/>
        <a:lstStyle/>
        <a:p>
          <a:r>
            <a:rPr lang="en-GB" dirty="0" err="1"/>
            <a:t>Segið</a:t>
          </a:r>
          <a:r>
            <a:rPr lang="en-GB" dirty="0"/>
            <a:t> </a:t>
          </a:r>
          <a:r>
            <a:rPr lang="en-GB" dirty="0" err="1"/>
            <a:t>frá</a:t>
          </a:r>
          <a:r>
            <a:rPr lang="en-GB" dirty="0"/>
            <a:t> </a:t>
          </a:r>
          <a:r>
            <a:rPr lang="en-GB" dirty="0" err="1"/>
            <a:t>heitasta</a:t>
          </a:r>
          <a:r>
            <a:rPr lang="en-GB" b="1" dirty="0"/>
            <a:t> </a:t>
          </a:r>
          <a:r>
            <a:rPr lang="en-GB" b="1" dirty="0" err="1"/>
            <a:t>slúðrinu</a:t>
          </a:r>
          <a:r>
            <a:rPr lang="en-GB" b="1" dirty="0"/>
            <a:t> </a:t>
          </a:r>
          <a:r>
            <a:rPr lang="en-GB" dirty="0"/>
            <a:t>í </a:t>
          </a:r>
          <a:r>
            <a:rPr lang="en-GB" dirty="0" err="1"/>
            <a:t>Njálu</a:t>
          </a:r>
          <a:r>
            <a:rPr lang="en-GB" dirty="0"/>
            <a:t>:  2-3 </a:t>
          </a:r>
          <a:r>
            <a:rPr lang="en-GB" dirty="0" err="1"/>
            <a:t>sögur</a:t>
          </a:r>
          <a:endParaRPr lang="en-US" dirty="0"/>
        </a:p>
      </dgm:t>
    </dgm:pt>
    <dgm:pt modelId="{2ED4797B-0D92-446A-91CB-62F81E930C19}" type="parTrans" cxnId="{34FAFF6A-C533-4743-9453-74E51754115B}">
      <dgm:prSet/>
      <dgm:spPr/>
      <dgm:t>
        <a:bodyPr/>
        <a:lstStyle/>
        <a:p>
          <a:endParaRPr lang="en-US"/>
        </a:p>
      </dgm:t>
    </dgm:pt>
    <dgm:pt modelId="{AAC74DD4-207D-4263-B97D-8FE24EBFE417}" type="sibTrans" cxnId="{34FAFF6A-C533-4743-9453-74E51754115B}">
      <dgm:prSet/>
      <dgm:spPr/>
      <dgm:t>
        <a:bodyPr/>
        <a:lstStyle/>
        <a:p>
          <a:endParaRPr lang="en-US"/>
        </a:p>
      </dgm:t>
    </dgm:pt>
    <dgm:pt modelId="{9EA09B2B-6E82-484D-AD0F-12406BF4778D}">
      <dgm:prSet/>
      <dgm:spPr/>
      <dgm:t>
        <a:bodyPr/>
        <a:lstStyle/>
        <a:p>
          <a:r>
            <a:rPr lang="en-US" dirty="0" err="1"/>
            <a:t>Veljið</a:t>
          </a:r>
          <a:r>
            <a:rPr lang="en-US" dirty="0"/>
            <a:t> </a:t>
          </a:r>
          <a:r>
            <a:rPr lang="en-US" dirty="0" err="1"/>
            <a:t>góðar</a:t>
          </a:r>
          <a:r>
            <a:rPr lang="en-US" dirty="0"/>
            <a:t> </a:t>
          </a:r>
          <a:r>
            <a:rPr lang="en-US" dirty="0" err="1"/>
            <a:t>smellbeitur</a:t>
          </a:r>
          <a:r>
            <a:rPr lang="en-US" dirty="0"/>
            <a:t> </a:t>
          </a:r>
        </a:p>
      </dgm:t>
    </dgm:pt>
    <dgm:pt modelId="{F85C0CCD-FA81-4B61-ADD5-D88CFAFAB182}" type="parTrans" cxnId="{8F007F05-5521-4DF0-8D7E-D9EF344E748F}">
      <dgm:prSet/>
      <dgm:spPr/>
      <dgm:t>
        <a:bodyPr/>
        <a:lstStyle/>
        <a:p>
          <a:endParaRPr lang="en-US"/>
        </a:p>
      </dgm:t>
    </dgm:pt>
    <dgm:pt modelId="{E40B554C-F030-4F14-86BE-57BF02C20B60}" type="sibTrans" cxnId="{8F007F05-5521-4DF0-8D7E-D9EF344E748F}">
      <dgm:prSet/>
      <dgm:spPr/>
      <dgm:t>
        <a:bodyPr/>
        <a:lstStyle/>
        <a:p>
          <a:endParaRPr lang="en-US"/>
        </a:p>
      </dgm:t>
    </dgm:pt>
    <dgm:pt modelId="{C4095F52-23A1-49C5-B819-8CBD982AE738}">
      <dgm:prSet/>
      <dgm:spPr/>
      <dgm:t>
        <a:bodyPr/>
        <a:lstStyle/>
        <a:p>
          <a:r>
            <a:rPr lang="en-US" dirty="0" err="1"/>
            <a:t>Finnið</a:t>
          </a:r>
          <a:r>
            <a:rPr lang="en-US" dirty="0"/>
            <a:t> </a:t>
          </a:r>
          <a:r>
            <a:rPr lang="en-US" dirty="0" err="1"/>
            <a:t>lýsandi</a:t>
          </a:r>
          <a:r>
            <a:rPr lang="en-US" dirty="0"/>
            <a:t> </a:t>
          </a:r>
          <a:r>
            <a:rPr lang="en-US" dirty="0" err="1"/>
            <a:t>myndefni</a:t>
          </a:r>
          <a:r>
            <a:rPr lang="en-US" dirty="0"/>
            <a:t>, </a:t>
          </a:r>
          <a:r>
            <a:rPr lang="en-US" dirty="0" err="1"/>
            <a:t>a.m.k</a:t>
          </a:r>
          <a:r>
            <a:rPr lang="en-US" dirty="0"/>
            <a:t>. </a:t>
          </a:r>
          <a:r>
            <a:rPr lang="en-US" dirty="0" err="1"/>
            <a:t>tvær</a:t>
          </a:r>
          <a:r>
            <a:rPr lang="en-US" dirty="0"/>
            <a:t> </a:t>
          </a:r>
          <a:r>
            <a:rPr lang="en-US" dirty="0" err="1"/>
            <a:t>myndir</a:t>
          </a:r>
          <a:r>
            <a:rPr lang="en-US" dirty="0"/>
            <a:t> </a:t>
          </a:r>
          <a:r>
            <a:rPr lang="en-US" dirty="0" err="1"/>
            <a:t>fyrir</a:t>
          </a:r>
          <a:r>
            <a:rPr lang="en-US" dirty="0"/>
            <a:t> </a:t>
          </a:r>
          <a:r>
            <a:rPr lang="en-US" dirty="0" err="1"/>
            <a:t>hverja</a:t>
          </a:r>
          <a:r>
            <a:rPr lang="en-US" dirty="0"/>
            <a:t> </a:t>
          </a:r>
          <a:r>
            <a:rPr lang="en-US" dirty="0" err="1"/>
            <a:t>slúðurfrétt</a:t>
          </a:r>
          <a:endParaRPr lang="en-US" dirty="0"/>
        </a:p>
      </dgm:t>
    </dgm:pt>
    <dgm:pt modelId="{CD8E7981-E3FA-461C-936E-5BB0FB90CE4F}" type="parTrans" cxnId="{9F360B92-9A46-4B1B-ABBC-E79A3190EEC8}">
      <dgm:prSet/>
      <dgm:spPr/>
      <dgm:t>
        <a:bodyPr/>
        <a:lstStyle/>
        <a:p>
          <a:endParaRPr lang="en-US"/>
        </a:p>
      </dgm:t>
    </dgm:pt>
    <dgm:pt modelId="{F6468FA0-F9A8-47C6-B84B-EDF76C04D5DB}" type="sibTrans" cxnId="{9F360B92-9A46-4B1B-ABBC-E79A3190EEC8}">
      <dgm:prSet/>
      <dgm:spPr/>
      <dgm:t>
        <a:bodyPr/>
        <a:lstStyle/>
        <a:p>
          <a:endParaRPr lang="en-US"/>
        </a:p>
      </dgm:t>
    </dgm:pt>
    <dgm:pt modelId="{E354DE39-92B8-44FF-8429-984BE4DEA8F3}">
      <dgm:prSet/>
      <dgm:spPr/>
      <dgm:t>
        <a:bodyPr/>
        <a:lstStyle/>
        <a:p>
          <a:r>
            <a:rPr lang="en-US" dirty="0" err="1"/>
            <a:t>Setjið</a:t>
          </a:r>
          <a:r>
            <a:rPr lang="en-US" dirty="0"/>
            <a:t> </a:t>
          </a:r>
          <a:r>
            <a:rPr lang="en-US" dirty="0" err="1"/>
            <a:t>slúðurfréttirnar</a:t>
          </a:r>
          <a:r>
            <a:rPr lang="en-US" dirty="0"/>
            <a:t> </a:t>
          </a:r>
          <a:r>
            <a:rPr lang="en-US" dirty="0" err="1"/>
            <a:t>upp</a:t>
          </a:r>
          <a:r>
            <a:rPr lang="en-US" dirty="0"/>
            <a:t> í </a:t>
          </a:r>
          <a:r>
            <a:rPr lang="en-US" dirty="0" err="1"/>
            <a:t>glærukynningu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sýnið</a:t>
          </a:r>
          <a:r>
            <a:rPr lang="en-US" dirty="0"/>
            <a:t> í </a:t>
          </a:r>
          <a:r>
            <a:rPr lang="en-US" dirty="0" err="1"/>
            <a:t>næsta</a:t>
          </a:r>
          <a:r>
            <a:rPr lang="en-US" dirty="0"/>
            <a:t> </a:t>
          </a:r>
          <a:r>
            <a:rPr lang="en-US" dirty="0" err="1"/>
            <a:t>tíma</a:t>
          </a:r>
          <a:r>
            <a:rPr lang="en-US" dirty="0"/>
            <a:t> </a:t>
          </a:r>
          <a:r>
            <a:rPr lang="en-US" dirty="0">
              <a:sym typeface="Wingdings" panose="05000000000000000000" pitchFamily="2" charset="2"/>
            </a:rPr>
            <a:t></a:t>
          </a:r>
          <a:endParaRPr lang="en-US" dirty="0"/>
        </a:p>
      </dgm:t>
    </dgm:pt>
    <dgm:pt modelId="{4599F5AC-A236-4990-A413-CBA9680287F0}" type="parTrans" cxnId="{C1D9D949-1E54-4F3D-BBDA-01416149C6EA}">
      <dgm:prSet/>
      <dgm:spPr/>
      <dgm:t>
        <a:bodyPr/>
        <a:lstStyle/>
        <a:p>
          <a:endParaRPr lang="en-GB"/>
        </a:p>
      </dgm:t>
    </dgm:pt>
    <dgm:pt modelId="{FE37C5A1-D5BC-4A69-9901-C5F24C1F9671}" type="sibTrans" cxnId="{C1D9D949-1E54-4F3D-BBDA-01416149C6EA}">
      <dgm:prSet/>
      <dgm:spPr/>
      <dgm:t>
        <a:bodyPr/>
        <a:lstStyle/>
        <a:p>
          <a:endParaRPr lang="en-GB"/>
        </a:p>
      </dgm:t>
    </dgm:pt>
    <dgm:pt modelId="{F193645E-67DD-48ED-9BAB-D7B7AA8E3A15}" type="pres">
      <dgm:prSet presAssocID="{82E4A723-FB5E-408B-AAEB-8384A257B8F8}" presName="vert0" presStyleCnt="0">
        <dgm:presLayoutVars>
          <dgm:dir/>
          <dgm:animOne val="branch"/>
          <dgm:animLvl val="lvl"/>
        </dgm:presLayoutVars>
      </dgm:prSet>
      <dgm:spPr/>
    </dgm:pt>
    <dgm:pt modelId="{0C00DEAC-CDEA-48FE-8AFD-D64B11FC7092}" type="pres">
      <dgm:prSet presAssocID="{E7DBAA06-0490-4A1D-A4E9-9502C68C53F7}" presName="thickLine" presStyleLbl="alignNode1" presStyleIdx="0" presStyleCnt="4"/>
      <dgm:spPr/>
    </dgm:pt>
    <dgm:pt modelId="{4658B846-6CED-4779-B7BE-6B0F7DBC4AEA}" type="pres">
      <dgm:prSet presAssocID="{E7DBAA06-0490-4A1D-A4E9-9502C68C53F7}" presName="horz1" presStyleCnt="0"/>
      <dgm:spPr/>
    </dgm:pt>
    <dgm:pt modelId="{1954CF2A-6CA2-4D5E-A144-B8657A3BE25E}" type="pres">
      <dgm:prSet presAssocID="{E7DBAA06-0490-4A1D-A4E9-9502C68C53F7}" presName="tx1" presStyleLbl="revTx" presStyleIdx="0" presStyleCnt="4"/>
      <dgm:spPr/>
    </dgm:pt>
    <dgm:pt modelId="{7FA39D97-E645-4CC5-82C8-DB2C8AE7B9A0}" type="pres">
      <dgm:prSet presAssocID="{E7DBAA06-0490-4A1D-A4E9-9502C68C53F7}" presName="vert1" presStyleCnt="0"/>
      <dgm:spPr/>
    </dgm:pt>
    <dgm:pt modelId="{5DFDC04B-DE4D-4E19-9B23-4F0AA6BCE41D}" type="pres">
      <dgm:prSet presAssocID="{9EA09B2B-6E82-484D-AD0F-12406BF4778D}" presName="thickLine" presStyleLbl="alignNode1" presStyleIdx="1" presStyleCnt="4"/>
      <dgm:spPr/>
    </dgm:pt>
    <dgm:pt modelId="{FCD065F3-E1FB-474C-B229-28931A79E133}" type="pres">
      <dgm:prSet presAssocID="{9EA09B2B-6E82-484D-AD0F-12406BF4778D}" presName="horz1" presStyleCnt="0"/>
      <dgm:spPr/>
    </dgm:pt>
    <dgm:pt modelId="{0704E964-191D-45AD-BE76-FBEB73ACD958}" type="pres">
      <dgm:prSet presAssocID="{9EA09B2B-6E82-484D-AD0F-12406BF4778D}" presName="tx1" presStyleLbl="revTx" presStyleIdx="1" presStyleCnt="4"/>
      <dgm:spPr/>
    </dgm:pt>
    <dgm:pt modelId="{138B5B24-19EA-4C79-9758-986C0465E829}" type="pres">
      <dgm:prSet presAssocID="{9EA09B2B-6E82-484D-AD0F-12406BF4778D}" presName="vert1" presStyleCnt="0"/>
      <dgm:spPr/>
    </dgm:pt>
    <dgm:pt modelId="{DC8E034F-F16E-4D6E-B947-E9A3A3C5EBB2}" type="pres">
      <dgm:prSet presAssocID="{C4095F52-23A1-49C5-B819-8CBD982AE738}" presName="thickLine" presStyleLbl="alignNode1" presStyleIdx="2" presStyleCnt="4"/>
      <dgm:spPr/>
    </dgm:pt>
    <dgm:pt modelId="{174E2CAE-3A39-4591-BAEC-41ED51F00092}" type="pres">
      <dgm:prSet presAssocID="{C4095F52-23A1-49C5-B819-8CBD982AE738}" presName="horz1" presStyleCnt="0"/>
      <dgm:spPr/>
    </dgm:pt>
    <dgm:pt modelId="{5F75A3BD-BD4C-4614-BEFE-6B6CBEB1D930}" type="pres">
      <dgm:prSet presAssocID="{C4095F52-23A1-49C5-B819-8CBD982AE738}" presName="tx1" presStyleLbl="revTx" presStyleIdx="2" presStyleCnt="4"/>
      <dgm:spPr/>
    </dgm:pt>
    <dgm:pt modelId="{77440013-79B9-4DCE-BD47-A3890696DC83}" type="pres">
      <dgm:prSet presAssocID="{C4095F52-23A1-49C5-B819-8CBD982AE738}" presName="vert1" presStyleCnt="0"/>
      <dgm:spPr/>
    </dgm:pt>
    <dgm:pt modelId="{FE35B1AD-5D11-410E-9988-6E7FEA383889}" type="pres">
      <dgm:prSet presAssocID="{E354DE39-92B8-44FF-8429-984BE4DEA8F3}" presName="thickLine" presStyleLbl="alignNode1" presStyleIdx="3" presStyleCnt="4"/>
      <dgm:spPr/>
    </dgm:pt>
    <dgm:pt modelId="{722925BE-4C18-4BF9-8756-18A5E540AD07}" type="pres">
      <dgm:prSet presAssocID="{E354DE39-92B8-44FF-8429-984BE4DEA8F3}" presName="horz1" presStyleCnt="0"/>
      <dgm:spPr/>
    </dgm:pt>
    <dgm:pt modelId="{268AA898-AFC0-4C0B-8FAE-E5AE6B7C9EE3}" type="pres">
      <dgm:prSet presAssocID="{E354DE39-92B8-44FF-8429-984BE4DEA8F3}" presName="tx1" presStyleLbl="revTx" presStyleIdx="3" presStyleCnt="4"/>
      <dgm:spPr/>
    </dgm:pt>
    <dgm:pt modelId="{2115500F-6ABC-4A4A-B69D-EA2D093F15D7}" type="pres">
      <dgm:prSet presAssocID="{E354DE39-92B8-44FF-8429-984BE4DEA8F3}" presName="vert1" presStyleCnt="0"/>
      <dgm:spPr/>
    </dgm:pt>
  </dgm:ptLst>
  <dgm:cxnLst>
    <dgm:cxn modelId="{8F007F05-5521-4DF0-8D7E-D9EF344E748F}" srcId="{82E4A723-FB5E-408B-AAEB-8384A257B8F8}" destId="{9EA09B2B-6E82-484D-AD0F-12406BF4778D}" srcOrd="1" destOrd="0" parTransId="{F85C0CCD-FA81-4B61-ADD5-D88CFAFAB182}" sibTransId="{E40B554C-F030-4F14-86BE-57BF02C20B60}"/>
    <dgm:cxn modelId="{770E660C-09F8-4D1D-BCAA-BF9804BFCC51}" type="presOf" srcId="{9EA09B2B-6E82-484D-AD0F-12406BF4778D}" destId="{0704E964-191D-45AD-BE76-FBEB73ACD958}" srcOrd="0" destOrd="0" presId="urn:microsoft.com/office/officeart/2008/layout/LinedList"/>
    <dgm:cxn modelId="{7B992C5D-246F-416D-8134-690B175EFDC3}" type="presOf" srcId="{C4095F52-23A1-49C5-B819-8CBD982AE738}" destId="{5F75A3BD-BD4C-4614-BEFE-6B6CBEB1D930}" srcOrd="0" destOrd="0" presId="urn:microsoft.com/office/officeart/2008/layout/LinedList"/>
    <dgm:cxn modelId="{C1D9D949-1E54-4F3D-BBDA-01416149C6EA}" srcId="{82E4A723-FB5E-408B-AAEB-8384A257B8F8}" destId="{E354DE39-92B8-44FF-8429-984BE4DEA8F3}" srcOrd="3" destOrd="0" parTransId="{4599F5AC-A236-4990-A413-CBA9680287F0}" sibTransId="{FE37C5A1-D5BC-4A69-9901-C5F24C1F9671}"/>
    <dgm:cxn modelId="{34FAFF6A-C533-4743-9453-74E51754115B}" srcId="{82E4A723-FB5E-408B-AAEB-8384A257B8F8}" destId="{E7DBAA06-0490-4A1D-A4E9-9502C68C53F7}" srcOrd="0" destOrd="0" parTransId="{2ED4797B-0D92-446A-91CB-62F81E930C19}" sibTransId="{AAC74DD4-207D-4263-B97D-8FE24EBFE417}"/>
    <dgm:cxn modelId="{B9D12B74-A3E3-4ED2-84F9-67E93485DA28}" type="presOf" srcId="{82E4A723-FB5E-408B-AAEB-8384A257B8F8}" destId="{F193645E-67DD-48ED-9BAB-D7B7AA8E3A15}" srcOrd="0" destOrd="0" presId="urn:microsoft.com/office/officeart/2008/layout/LinedList"/>
    <dgm:cxn modelId="{9F360B92-9A46-4B1B-ABBC-E79A3190EEC8}" srcId="{82E4A723-FB5E-408B-AAEB-8384A257B8F8}" destId="{C4095F52-23A1-49C5-B819-8CBD982AE738}" srcOrd="2" destOrd="0" parTransId="{CD8E7981-E3FA-461C-936E-5BB0FB90CE4F}" sibTransId="{F6468FA0-F9A8-47C6-B84B-EDF76C04D5DB}"/>
    <dgm:cxn modelId="{20EAB3C4-0A7F-4BED-A2E4-0E92CF57639D}" type="presOf" srcId="{E7DBAA06-0490-4A1D-A4E9-9502C68C53F7}" destId="{1954CF2A-6CA2-4D5E-A144-B8657A3BE25E}" srcOrd="0" destOrd="0" presId="urn:microsoft.com/office/officeart/2008/layout/LinedList"/>
    <dgm:cxn modelId="{1FB5FAE5-F033-448E-A6CA-4CA03D2CFBE5}" type="presOf" srcId="{E354DE39-92B8-44FF-8429-984BE4DEA8F3}" destId="{268AA898-AFC0-4C0B-8FAE-E5AE6B7C9EE3}" srcOrd="0" destOrd="0" presId="urn:microsoft.com/office/officeart/2008/layout/LinedList"/>
    <dgm:cxn modelId="{872C1948-41E3-4DA1-A80B-0922F384F1BF}" type="presParOf" srcId="{F193645E-67DD-48ED-9BAB-D7B7AA8E3A15}" destId="{0C00DEAC-CDEA-48FE-8AFD-D64B11FC7092}" srcOrd="0" destOrd="0" presId="urn:microsoft.com/office/officeart/2008/layout/LinedList"/>
    <dgm:cxn modelId="{50B3BF32-0574-4F5A-BED8-D4C50AEDD6D0}" type="presParOf" srcId="{F193645E-67DD-48ED-9BAB-D7B7AA8E3A15}" destId="{4658B846-6CED-4779-B7BE-6B0F7DBC4AEA}" srcOrd="1" destOrd="0" presId="urn:microsoft.com/office/officeart/2008/layout/LinedList"/>
    <dgm:cxn modelId="{32D2AD4B-9268-446B-A189-5F603341E894}" type="presParOf" srcId="{4658B846-6CED-4779-B7BE-6B0F7DBC4AEA}" destId="{1954CF2A-6CA2-4D5E-A144-B8657A3BE25E}" srcOrd="0" destOrd="0" presId="urn:microsoft.com/office/officeart/2008/layout/LinedList"/>
    <dgm:cxn modelId="{70FAF59A-5170-444D-97DC-00474889D9F1}" type="presParOf" srcId="{4658B846-6CED-4779-B7BE-6B0F7DBC4AEA}" destId="{7FA39D97-E645-4CC5-82C8-DB2C8AE7B9A0}" srcOrd="1" destOrd="0" presId="urn:microsoft.com/office/officeart/2008/layout/LinedList"/>
    <dgm:cxn modelId="{69FE3DA9-2C26-4A4B-9D38-4D1BBF5DD423}" type="presParOf" srcId="{F193645E-67DD-48ED-9BAB-D7B7AA8E3A15}" destId="{5DFDC04B-DE4D-4E19-9B23-4F0AA6BCE41D}" srcOrd="2" destOrd="0" presId="urn:microsoft.com/office/officeart/2008/layout/LinedList"/>
    <dgm:cxn modelId="{266F08D2-4EDB-47C4-83FD-2C4CB38AFD2D}" type="presParOf" srcId="{F193645E-67DD-48ED-9BAB-D7B7AA8E3A15}" destId="{FCD065F3-E1FB-474C-B229-28931A79E133}" srcOrd="3" destOrd="0" presId="urn:microsoft.com/office/officeart/2008/layout/LinedList"/>
    <dgm:cxn modelId="{242E92FF-1AE6-4B63-A7EB-37C78DD393C9}" type="presParOf" srcId="{FCD065F3-E1FB-474C-B229-28931A79E133}" destId="{0704E964-191D-45AD-BE76-FBEB73ACD958}" srcOrd="0" destOrd="0" presId="urn:microsoft.com/office/officeart/2008/layout/LinedList"/>
    <dgm:cxn modelId="{81944C6C-036D-4644-98C7-40506651EAF0}" type="presParOf" srcId="{FCD065F3-E1FB-474C-B229-28931A79E133}" destId="{138B5B24-19EA-4C79-9758-986C0465E829}" srcOrd="1" destOrd="0" presId="urn:microsoft.com/office/officeart/2008/layout/LinedList"/>
    <dgm:cxn modelId="{2467E81B-D288-4A5F-9A90-F3E384ADCE90}" type="presParOf" srcId="{F193645E-67DD-48ED-9BAB-D7B7AA8E3A15}" destId="{DC8E034F-F16E-4D6E-B947-E9A3A3C5EBB2}" srcOrd="4" destOrd="0" presId="urn:microsoft.com/office/officeart/2008/layout/LinedList"/>
    <dgm:cxn modelId="{0F63F97B-C8C5-402D-BD99-48343BBF5D79}" type="presParOf" srcId="{F193645E-67DD-48ED-9BAB-D7B7AA8E3A15}" destId="{174E2CAE-3A39-4591-BAEC-41ED51F00092}" srcOrd="5" destOrd="0" presId="urn:microsoft.com/office/officeart/2008/layout/LinedList"/>
    <dgm:cxn modelId="{CFDA5AEF-DD72-438C-8F36-F1BFCDF014EC}" type="presParOf" srcId="{174E2CAE-3A39-4591-BAEC-41ED51F00092}" destId="{5F75A3BD-BD4C-4614-BEFE-6B6CBEB1D930}" srcOrd="0" destOrd="0" presId="urn:microsoft.com/office/officeart/2008/layout/LinedList"/>
    <dgm:cxn modelId="{E20755B8-ECCE-4E54-BE08-EA78EF1D6240}" type="presParOf" srcId="{174E2CAE-3A39-4591-BAEC-41ED51F00092}" destId="{77440013-79B9-4DCE-BD47-A3890696DC83}" srcOrd="1" destOrd="0" presId="urn:microsoft.com/office/officeart/2008/layout/LinedList"/>
    <dgm:cxn modelId="{78BAC977-F1EB-473C-B643-030CFF411F1C}" type="presParOf" srcId="{F193645E-67DD-48ED-9BAB-D7B7AA8E3A15}" destId="{FE35B1AD-5D11-410E-9988-6E7FEA383889}" srcOrd="6" destOrd="0" presId="urn:microsoft.com/office/officeart/2008/layout/LinedList"/>
    <dgm:cxn modelId="{9D47460A-164C-40B5-98A5-B82DC3AE0123}" type="presParOf" srcId="{F193645E-67DD-48ED-9BAB-D7B7AA8E3A15}" destId="{722925BE-4C18-4BF9-8756-18A5E540AD07}" srcOrd="7" destOrd="0" presId="urn:microsoft.com/office/officeart/2008/layout/LinedList"/>
    <dgm:cxn modelId="{C33676F1-F3D9-40B8-BB40-C0E994E1F9A3}" type="presParOf" srcId="{722925BE-4C18-4BF9-8756-18A5E540AD07}" destId="{268AA898-AFC0-4C0B-8FAE-E5AE6B7C9EE3}" srcOrd="0" destOrd="0" presId="urn:microsoft.com/office/officeart/2008/layout/LinedList"/>
    <dgm:cxn modelId="{63DA58B5-68A7-48B3-B0CE-ABF0C8C90783}" type="presParOf" srcId="{722925BE-4C18-4BF9-8756-18A5E540AD07}" destId="{2115500F-6ABC-4A4A-B69D-EA2D093F15D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1F51B1-A8D5-4110-87D4-F0BBC5F75FD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558276F-E77A-49F7-9B62-94D35036BE9B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1:  K. 81-82 </a:t>
          </a:r>
          <a:endParaRPr lang="en-US" dirty="0"/>
        </a:p>
      </dgm:t>
    </dgm:pt>
    <dgm:pt modelId="{58E33EFD-A349-47C3-B618-A8E689C1ED4A}" type="parTrans" cxnId="{56C5031D-2951-4438-B286-DF9FA41652E9}">
      <dgm:prSet/>
      <dgm:spPr/>
      <dgm:t>
        <a:bodyPr/>
        <a:lstStyle/>
        <a:p>
          <a:endParaRPr lang="en-US"/>
        </a:p>
      </dgm:t>
    </dgm:pt>
    <dgm:pt modelId="{F7FC6C2E-3126-4DAC-9EAB-3B6EAC7A798A}" type="sibTrans" cxnId="{56C5031D-2951-4438-B286-DF9FA41652E9}">
      <dgm:prSet/>
      <dgm:spPr/>
      <dgm:t>
        <a:bodyPr/>
        <a:lstStyle/>
        <a:p>
          <a:endParaRPr lang="en-US"/>
        </a:p>
      </dgm:t>
    </dgm:pt>
    <dgm:pt modelId="{8A2D814F-EF51-4F82-9077-06BBD9AD039E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2:  K. 83-84 </a:t>
          </a:r>
          <a:endParaRPr lang="en-US" dirty="0"/>
        </a:p>
      </dgm:t>
    </dgm:pt>
    <dgm:pt modelId="{F2D5AEA1-02F6-4703-B0FF-3E3FB55546C1}" type="parTrans" cxnId="{BF46B489-32CC-43EA-8FB5-417D392B615A}">
      <dgm:prSet/>
      <dgm:spPr/>
      <dgm:t>
        <a:bodyPr/>
        <a:lstStyle/>
        <a:p>
          <a:endParaRPr lang="en-US"/>
        </a:p>
      </dgm:t>
    </dgm:pt>
    <dgm:pt modelId="{F6FC041D-B487-4B36-B65A-1409C359C43A}" type="sibTrans" cxnId="{BF46B489-32CC-43EA-8FB5-417D392B615A}">
      <dgm:prSet/>
      <dgm:spPr/>
      <dgm:t>
        <a:bodyPr/>
        <a:lstStyle/>
        <a:p>
          <a:endParaRPr lang="en-US"/>
        </a:p>
      </dgm:t>
    </dgm:pt>
    <dgm:pt modelId="{A710AD67-4DD9-4AFB-BB52-7E34F82AFB0E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3:  K. 87 </a:t>
          </a:r>
          <a:endParaRPr lang="en-US" dirty="0"/>
        </a:p>
      </dgm:t>
    </dgm:pt>
    <dgm:pt modelId="{3D5DD63B-FE10-466B-BC09-0A63E654F091}" type="parTrans" cxnId="{C853333E-92B0-462C-AE48-658150EF49A9}">
      <dgm:prSet/>
      <dgm:spPr/>
      <dgm:t>
        <a:bodyPr/>
        <a:lstStyle/>
        <a:p>
          <a:endParaRPr lang="en-US"/>
        </a:p>
      </dgm:t>
    </dgm:pt>
    <dgm:pt modelId="{7CC55AC3-4F09-490F-8F07-EFC2A6069D28}" type="sibTrans" cxnId="{C853333E-92B0-462C-AE48-658150EF49A9}">
      <dgm:prSet/>
      <dgm:spPr/>
      <dgm:t>
        <a:bodyPr/>
        <a:lstStyle/>
        <a:p>
          <a:endParaRPr lang="en-US"/>
        </a:p>
      </dgm:t>
    </dgm:pt>
    <dgm:pt modelId="{0E401409-600F-424A-855E-3B06564FF95D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4:  K. 89 </a:t>
          </a:r>
          <a:endParaRPr lang="en-US" dirty="0"/>
        </a:p>
      </dgm:t>
    </dgm:pt>
    <dgm:pt modelId="{78C028FE-BC18-4050-B8DF-88A495BCF17C}" type="parTrans" cxnId="{4CB2F2FB-1C7E-4785-83CA-005199AF98CA}">
      <dgm:prSet/>
      <dgm:spPr/>
      <dgm:t>
        <a:bodyPr/>
        <a:lstStyle/>
        <a:p>
          <a:endParaRPr lang="en-US"/>
        </a:p>
      </dgm:t>
    </dgm:pt>
    <dgm:pt modelId="{EE4EBD93-0D66-4CA3-AAF4-F7BD58ABB342}" type="sibTrans" cxnId="{4CB2F2FB-1C7E-4785-83CA-005199AF98CA}">
      <dgm:prSet/>
      <dgm:spPr/>
      <dgm:t>
        <a:bodyPr/>
        <a:lstStyle/>
        <a:p>
          <a:endParaRPr lang="en-US"/>
        </a:p>
      </dgm:t>
    </dgm:pt>
    <dgm:pt modelId="{FCEB9524-5B98-4431-AF8D-7F1B479CE5E1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5. K.  91 </a:t>
          </a:r>
          <a:endParaRPr lang="en-US" dirty="0"/>
        </a:p>
      </dgm:t>
    </dgm:pt>
    <dgm:pt modelId="{CE6625ED-9804-451C-8C78-24A98E7F0763}" type="parTrans" cxnId="{1EA56C7D-ECD5-4309-8797-E41F37F31BE4}">
      <dgm:prSet/>
      <dgm:spPr/>
      <dgm:t>
        <a:bodyPr/>
        <a:lstStyle/>
        <a:p>
          <a:endParaRPr lang="en-US"/>
        </a:p>
      </dgm:t>
    </dgm:pt>
    <dgm:pt modelId="{462BDC5C-63F9-4C50-BF48-E1206A2971C6}" type="sibTrans" cxnId="{1EA56C7D-ECD5-4309-8797-E41F37F31BE4}">
      <dgm:prSet/>
      <dgm:spPr/>
      <dgm:t>
        <a:bodyPr/>
        <a:lstStyle/>
        <a:p>
          <a:endParaRPr lang="en-US"/>
        </a:p>
      </dgm:t>
    </dgm:pt>
    <dgm:pt modelId="{10ADE053-6635-417D-BCED-ED78AAACEDDE}">
      <dgm:prSet/>
      <dgm:spPr/>
      <dgm:t>
        <a:bodyPr/>
        <a:lstStyle/>
        <a:p>
          <a:r>
            <a:rPr lang="en-GB" dirty="0" err="1"/>
            <a:t>Hópur</a:t>
          </a:r>
          <a:r>
            <a:rPr lang="en-GB" dirty="0"/>
            <a:t> 6:  K. 92 </a:t>
          </a:r>
          <a:endParaRPr lang="en-US" dirty="0"/>
        </a:p>
      </dgm:t>
    </dgm:pt>
    <dgm:pt modelId="{DB0F8D1C-F9CD-4C66-8813-203D7FEE8A57}" type="parTrans" cxnId="{0BCE17D8-F505-4B33-A9B5-00EAAB2EA89D}">
      <dgm:prSet/>
      <dgm:spPr/>
      <dgm:t>
        <a:bodyPr/>
        <a:lstStyle/>
        <a:p>
          <a:endParaRPr lang="en-US"/>
        </a:p>
      </dgm:t>
    </dgm:pt>
    <dgm:pt modelId="{7DA2AD48-62FF-4CC3-89E9-9C9FF8CF516C}" type="sibTrans" cxnId="{0BCE17D8-F505-4B33-A9B5-00EAAB2EA89D}">
      <dgm:prSet/>
      <dgm:spPr/>
      <dgm:t>
        <a:bodyPr/>
        <a:lstStyle/>
        <a:p>
          <a:endParaRPr lang="en-US"/>
        </a:p>
      </dgm:t>
    </dgm:pt>
    <dgm:pt modelId="{F4851439-8A49-423C-B012-03EC207D2930}" type="pres">
      <dgm:prSet presAssocID="{221F51B1-A8D5-4110-87D4-F0BBC5F75FD3}" presName="linear" presStyleCnt="0">
        <dgm:presLayoutVars>
          <dgm:animLvl val="lvl"/>
          <dgm:resizeHandles val="exact"/>
        </dgm:presLayoutVars>
      </dgm:prSet>
      <dgm:spPr/>
    </dgm:pt>
    <dgm:pt modelId="{8DE3F986-3F56-4D63-A3CC-72ACF43809DF}" type="pres">
      <dgm:prSet presAssocID="{7558276F-E77A-49F7-9B62-94D35036BE9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A2BD018-D57C-483F-8D29-99A439466432}" type="pres">
      <dgm:prSet presAssocID="{F7FC6C2E-3126-4DAC-9EAB-3B6EAC7A798A}" presName="spacer" presStyleCnt="0"/>
      <dgm:spPr/>
    </dgm:pt>
    <dgm:pt modelId="{594E3074-D5D6-47DE-B445-9A0AB25A7C81}" type="pres">
      <dgm:prSet presAssocID="{8A2D814F-EF51-4F82-9077-06BBD9AD039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7388846-A63B-471B-9F3B-6D4214655914}" type="pres">
      <dgm:prSet presAssocID="{F6FC041D-B487-4B36-B65A-1409C359C43A}" presName="spacer" presStyleCnt="0"/>
      <dgm:spPr/>
    </dgm:pt>
    <dgm:pt modelId="{B184C758-1116-443E-A909-A69E663E0ECB}" type="pres">
      <dgm:prSet presAssocID="{A710AD67-4DD9-4AFB-BB52-7E34F82AFB0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9CEF197-D760-48B2-B395-405B52DE4181}" type="pres">
      <dgm:prSet presAssocID="{7CC55AC3-4F09-490F-8F07-EFC2A6069D28}" presName="spacer" presStyleCnt="0"/>
      <dgm:spPr/>
    </dgm:pt>
    <dgm:pt modelId="{874D4BDB-2412-4CF9-9096-810A869C4A73}" type="pres">
      <dgm:prSet presAssocID="{0E401409-600F-424A-855E-3B06564FF95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8759086-71B9-4E3E-9DDC-C31D720ECCC9}" type="pres">
      <dgm:prSet presAssocID="{EE4EBD93-0D66-4CA3-AAF4-F7BD58ABB342}" presName="spacer" presStyleCnt="0"/>
      <dgm:spPr/>
    </dgm:pt>
    <dgm:pt modelId="{2434D2D2-097B-4E2D-9E4F-6346DB99273E}" type="pres">
      <dgm:prSet presAssocID="{FCEB9524-5B98-4431-AF8D-7F1B479CE5E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9983556-314E-45E0-9173-A40CA4AF8F0B}" type="pres">
      <dgm:prSet presAssocID="{462BDC5C-63F9-4C50-BF48-E1206A2971C6}" presName="spacer" presStyleCnt="0"/>
      <dgm:spPr/>
    </dgm:pt>
    <dgm:pt modelId="{395515E8-5E20-4259-B593-1C8DB72AF0FC}" type="pres">
      <dgm:prSet presAssocID="{10ADE053-6635-417D-BCED-ED78AAACEDD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8F21E09-D671-45F6-9139-1E099B7DD9F9}" type="presOf" srcId="{0E401409-600F-424A-855E-3B06564FF95D}" destId="{874D4BDB-2412-4CF9-9096-810A869C4A73}" srcOrd="0" destOrd="0" presId="urn:microsoft.com/office/officeart/2005/8/layout/vList2"/>
    <dgm:cxn modelId="{56C5031D-2951-4438-B286-DF9FA41652E9}" srcId="{221F51B1-A8D5-4110-87D4-F0BBC5F75FD3}" destId="{7558276F-E77A-49F7-9B62-94D35036BE9B}" srcOrd="0" destOrd="0" parTransId="{58E33EFD-A349-47C3-B618-A8E689C1ED4A}" sibTransId="{F7FC6C2E-3126-4DAC-9EAB-3B6EAC7A798A}"/>
    <dgm:cxn modelId="{C853333E-92B0-462C-AE48-658150EF49A9}" srcId="{221F51B1-A8D5-4110-87D4-F0BBC5F75FD3}" destId="{A710AD67-4DD9-4AFB-BB52-7E34F82AFB0E}" srcOrd="2" destOrd="0" parTransId="{3D5DD63B-FE10-466B-BC09-0A63E654F091}" sibTransId="{7CC55AC3-4F09-490F-8F07-EFC2A6069D28}"/>
    <dgm:cxn modelId="{D475515C-0128-4ADF-8263-69014C929F9C}" type="presOf" srcId="{10ADE053-6635-417D-BCED-ED78AAACEDDE}" destId="{395515E8-5E20-4259-B593-1C8DB72AF0FC}" srcOrd="0" destOrd="0" presId="urn:microsoft.com/office/officeart/2005/8/layout/vList2"/>
    <dgm:cxn modelId="{745DF952-FC11-48F7-B40B-32DDAA1E1B09}" type="presOf" srcId="{FCEB9524-5B98-4431-AF8D-7F1B479CE5E1}" destId="{2434D2D2-097B-4E2D-9E4F-6346DB99273E}" srcOrd="0" destOrd="0" presId="urn:microsoft.com/office/officeart/2005/8/layout/vList2"/>
    <dgm:cxn modelId="{1EA56C7D-ECD5-4309-8797-E41F37F31BE4}" srcId="{221F51B1-A8D5-4110-87D4-F0BBC5F75FD3}" destId="{FCEB9524-5B98-4431-AF8D-7F1B479CE5E1}" srcOrd="4" destOrd="0" parTransId="{CE6625ED-9804-451C-8C78-24A98E7F0763}" sibTransId="{462BDC5C-63F9-4C50-BF48-E1206A2971C6}"/>
    <dgm:cxn modelId="{BF46B489-32CC-43EA-8FB5-417D392B615A}" srcId="{221F51B1-A8D5-4110-87D4-F0BBC5F75FD3}" destId="{8A2D814F-EF51-4F82-9077-06BBD9AD039E}" srcOrd="1" destOrd="0" parTransId="{F2D5AEA1-02F6-4703-B0FF-3E3FB55546C1}" sibTransId="{F6FC041D-B487-4B36-B65A-1409C359C43A}"/>
    <dgm:cxn modelId="{8E8BE28E-A89B-418E-9B17-2522603E5D8D}" type="presOf" srcId="{A710AD67-4DD9-4AFB-BB52-7E34F82AFB0E}" destId="{B184C758-1116-443E-A909-A69E663E0ECB}" srcOrd="0" destOrd="0" presId="urn:microsoft.com/office/officeart/2005/8/layout/vList2"/>
    <dgm:cxn modelId="{D9DEDB91-A601-46F4-9A04-03631322A89E}" type="presOf" srcId="{221F51B1-A8D5-4110-87D4-F0BBC5F75FD3}" destId="{F4851439-8A49-423C-B012-03EC207D2930}" srcOrd="0" destOrd="0" presId="urn:microsoft.com/office/officeart/2005/8/layout/vList2"/>
    <dgm:cxn modelId="{0ED0ECA5-5B89-4D24-B585-688202130F7C}" type="presOf" srcId="{8A2D814F-EF51-4F82-9077-06BBD9AD039E}" destId="{594E3074-D5D6-47DE-B445-9A0AB25A7C81}" srcOrd="0" destOrd="0" presId="urn:microsoft.com/office/officeart/2005/8/layout/vList2"/>
    <dgm:cxn modelId="{0BCE17D8-F505-4B33-A9B5-00EAAB2EA89D}" srcId="{221F51B1-A8D5-4110-87D4-F0BBC5F75FD3}" destId="{10ADE053-6635-417D-BCED-ED78AAACEDDE}" srcOrd="5" destOrd="0" parTransId="{DB0F8D1C-F9CD-4C66-8813-203D7FEE8A57}" sibTransId="{7DA2AD48-62FF-4CC3-89E9-9C9FF8CF516C}"/>
    <dgm:cxn modelId="{4CB2F2FB-1C7E-4785-83CA-005199AF98CA}" srcId="{221F51B1-A8D5-4110-87D4-F0BBC5F75FD3}" destId="{0E401409-600F-424A-855E-3B06564FF95D}" srcOrd="3" destOrd="0" parTransId="{78C028FE-BC18-4050-B8DF-88A495BCF17C}" sibTransId="{EE4EBD93-0D66-4CA3-AAF4-F7BD58ABB342}"/>
    <dgm:cxn modelId="{254B84FE-E23B-4EDB-8EB0-DEDD46CA1C63}" type="presOf" srcId="{7558276F-E77A-49F7-9B62-94D35036BE9B}" destId="{8DE3F986-3F56-4D63-A3CC-72ACF43809DF}" srcOrd="0" destOrd="0" presId="urn:microsoft.com/office/officeart/2005/8/layout/vList2"/>
    <dgm:cxn modelId="{5F7C8EB2-17DA-4C71-B000-F3BE2BCB7491}" type="presParOf" srcId="{F4851439-8A49-423C-B012-03EC207D2930}" destId="{8DE3F986-3F56-4D63-A3CC-72ACF43809DF}" srcOrd="0" destOrd="0" presId="urn:microsoft.com/office/officeart/2005/8/layout/vList2"/>
    <dgm:cxn modelId="{0EEB8CEB-687E-4393-B875-E3E92EF1D19B}" type="presParOf" srcId="{F4851439-8A49-423C-B012-03EC207D2930}" destId="{8A2BD018-D57C-483F-8D29-99A439466432}" srcOrd="1" destOrd="0" presId="urn:microsoft.com/office/officeart/2005/8/layout/vList2"/>
    <dgm:cxn modelId="{E7B33AD2-4071-4227-993B-9F3FF37ACD54}" type="presParOf" srcId="{F4851439-8A49-423C-B012-03EC207D2930}" destId="{594E3074-D5D6-47DE-B445-9A0AB25A7C81}" srcOrd="2" destOrd="0" presId="urn:microsoft.com/office/officeart/2005/8/layout/vList2"/>
    <dgm:cxn modelId="{6F48F9F6-A20E-4491-A33A-62D511D2E96E}" type="presParOf" srcId="{F4851439-8A49-423C-B012-03EC207D2930}" destId="{87388846-A63B-471B-9F3B-6D4214655914}" srcOrd="3" destOrd="0" presId="urn:microsoft.com/office/officeart/2005/8/layout/vList2"/>
    <dgm:cxn modelId="{34D26C7F-4EFB-42B5-96FF-28EBBA671041}" type="presParOf" srcId="{F4851439-8A49-423C-B012-03EC207D2930}" destId="{B184C758-1116-443E-A909-A69E663E0ECB}" srcOrd="4" destOrd="0" presId="urn:microsoft.com/office/officeart/2005/8/layout/vList2"/>
    <dgm:cxn modelId="{D9C9EAC4-555D-4CBA-BE53-C578A11570C3}" type="presParOf" srcId="{F4851439-8A49-423C-B012-03EC207D2930}" destId="{C9CEF197-D760-48B2-B395-405B52DE4181}" srcOrd="5" destOrd="0" presId="urn:microsoft.com/office/officeart/2005/8/layout/vList2"/>
    <dgm:cxn modelId="{DEAF0486-6708-44E4-AE9B-09DCABD06E8F}" type="presParOf" srcId="{F4851439-8A49-423C-B012-03EC207D2930}" destId="{874D4BDB-2412-4CF9-9096-810A869C4A73}" srcOrd="6" destOrd="0" presId="urn:microsoft.com/office/officeart/2005/8/layout/vList2"/>
    <dgm:cxn modelId="{3E6C9C91-01C2-4EE1-9DA7-5FE1ED0A1139}" type="presParOf" srcId="{F4851439-8A49-423C-B012-03EC207D2930}" destId="{D8759086-71B9-4E3E-9DDC-C31D720ECCC9}" srcOrd="7" destOrd="0" presId="urn:microsoft.com/office/officeart/2005/8/layout/vList2"/>
    <dgm:cxn modelId="{F17B2791-7642-464E-BB2D-5920994BA226}" type="presParOf" srcId="{F4851439-8A49-423C-B012-03EC207D2930}" destId="{2434D2D2-097B-4E2D-9E4F-6346DB99273E}" srcOrd="8" destOrd="0" presId="urn:microsoft.com/office/officeart/2005/8/layout/vList2"/>
    <dgm:cxn modelId="{CE005803-8DD3-437D-8939-23587DF26913}" type="presParOf" srcId="{F4851439-8A49-423C-B012-03EC207D2930}" destId="{49983556-314E-45E0-9173-A40CA4AF8F0B}" srcOrd="9" destOrd="0" presId="urn:microsoft.com/office/officeart/2005/8/layout/vList2"/>
    <dgm:cxn modelId="{6BD4286B-7BA8-48D2-9214-0AED95094ACB}" type="presParOf" srcId="{F4851439-8A49-423C-B012-03EC207D2930}" destId="{395515E8-5E20-4259-B593-1C8DB72AF0F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0DEAC-CDEA-48FE-8AFD-D64B11FC7092}">
      <dsp:nvSpPr>
        <dsp:cNvPr id="0" name=""/>
        <dsp:cNvSpPr/>
      </dsp:nvSpPr>
      <dsp:spPr>
        <a:xfrm>
          <a:off x="0" y="0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54CF2A-6CA2-4D5E-A144-B8657A3BE25E}">
      <dsp:nvSpPr>
        <dsp:cNvPr id="0" name=""/>
        <dsp:cNvSpPr/>
      </dsp:nvSpPr>
      <dsp:spPr>
        <a:xfrm>
          <a:off x="0" y="0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Segið</a:t>
          </a:r>
          <a:r>
            <a:rPr lang="en-GB" sz="2400" kern="1200" dirty="0"/>
            <a:t> </a:t>
          </a:r>
          <a:r>
            <a:rPr lang="en-GB" sz="2400" kern="1200" dirty="0" err="1"/>
            <a:t>frá</a:t>
          </a:r>
          <a:r>
            <a:rPr lang="en-GB" sz="2400" kern="1200" dirty="0"/>
            <a:t> </a:t>
          </a:r>
          <a:r>
            <a:rPr lang="en-GB" sz="2400" kern="1200" dirty="0" err="1"/>
            <a:t>heitasta</a:t>
          </a:r>
          <a:r>
            <a:rPr lang="en-GB" sz="2400" b="1" kern="1200" dirty="0"/>
            <a:t> </a:t>
          </a:r>
          <a:r>
            <a:rPr lang="en-GB" sz="2400" b="1" kern="1200" dirty="0" err="1"/>
            <a:t>slúðrinu</a:t>
          </a:r>
          <a:r>
            <a:rPr lang="en-GB" sz="2400" b="1" kern="1200" dirty="0"/>
            <a:t> </a:t>
          </a:r>
          <a:r>
            <a:rPr lang="en-GB" sz="2400" kern="1200" dirty="0"/>
            <a:t>í </a:t>
          </a:r>
          <a:r>
            <a:rPr lang="en-GB" sz="2400" kern="1200" dirty="0" err="1"/>
            <a:t>Njálu</a:t>
          </a:r>
          <a:r>
            <a:rPr lang="en-GB" sz="2400" kern="1200" dirty="0"/>
            <a:t>:  2-3 </a:t>
          </a:r>
          <a:r>
            <a:rPr lang="en-GB" sz="2400" kern="1200" dirty="0" err="1"/>
            <a:t>sögur</a:t>
          </a:r>
          <a:endParaRPr lang="en-US" sz="2400" kern="1200" dirty="0"/>
        </a:p>
      </dsp:txBody>
      <dsp:txXfrm>
        <a:off x="0" y="0"/>
        <a:ext cx="5754896" cy="881886"/>
      </dsp:txXfrm>
    </dsp:sp>
    <dsp:sp modelId="{5DFDC04B-DE4D-4E19-9B23-4F0AA6BCE41D}">
      <dsp:nvSpPr>
        <dsp:cNvPr id="0" name=""/>
        <dsp:cNvSpPr/>
      </dsp:nvSpPr>
      <dsp:spPr>
        <a:xfrm>
          <a:off x="0" y="881886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04E964-191D-45AD-BE76-FBEB73ACD958}">
      <dsp:nvSpPr>
        <dsp:cNvPr id="0" name=""/>
        <dsp:cNvSpPr/>
      </dsp:nvSpPr>
      <dsp:spPr>
        <a:xfrm>
          <a:off x="0" y="881886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Veljið</a:t>
          </a:r>
          <a:r>
            <a:rPr lang="en-US" sz="2400" kern="1200" dirty="0"/>
            <a:t> </a:t>
          </a:r>
          <a:r>
            <a:rPr lang="en-US" sz="2400" kern="1200" dirty="0" err="1"/>
            <a:t>góðar</a:t>
          </a:r>
          <a:r>
            <a:rPr lang="en-US" sz="2400" kern="1200" dirty="0"/>
            <a:t> </a:t>
          </a:r>
          <a:r>
            <a:rPr lang="en-US" sz="2400" kern="1200" dirty="0" err="1"/>
            <a:t>smellbeitur</a:t>
          </a:r>
          <a:r>
            <a:rPr lang="en-US" sz="2400" kern="1200" dirty="0"/>
            <a:t> </a:t>
          </a:r>
        </a:p>
      </dsp:txBody>
      <dsp:txXfrm>
        <a:off x="0" y="881886"/>
        <a:ext cx="5754896" cy="881886"/>
      </dsp:txXfrm>
    </dsp:sp>
    <dsp:sp modelId="{DC8E034F-F16E-4D6E-B947-E9A3A3C5EBB2}">
      <dsp:nvSpPr>
        <dsp:cNvPr id="0" name=""/>
        <dsp:cNvSpPr/>
      </dsp:nvSpPr>
      <dsp:spPr>
        <a:xfrm>
          <a:off x="0" y="1763772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75A3BD-BD4C-4614-BEFE-6B6CBEB1D930}">
      <dsp:nvSpPr>
        <dsp:cNvPr id="0" name=""/>
        <dsp:cNvSpPr/>
      </dsp:nvSpPr>
      <dsp:spPr>
        <a:xfrm>
          <a:off x="0" y="1763773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Finnið</a:t>
          </a:r>
          <a:r>
            <a:rPr lang="en-US" sz="2400" kern="1200" dirty="0"/>
            <a:t> </a:t>
          </a:r>
          <a:r>
            <a:rPr lang="en-US" sz="2400" kern="1200" dirty="0" err="1"/>
            <a:t>lýsandi</a:t>
          </a:r>
          <a:r>
            <a:rPr lang="en-US" sz="2400" kern="1200" dirty="0"/>
            <a:t> </a:t>
          </a:r>
          <a:r>
            <a:rPr lang="en-US" sz="2400" kern="1200" dirty="0" err="1"/>
            <a:t>myndefni</a:t>
          </a:r>
          <a:r>
            <a:rPr lang="en-US" sz="2400" kern="1200" dirty="0"/>
            <a:t>, </a:t>
          </a:r>
          <a:r>
            <a:rPr lang="en-US" sz="2400" kern="1200" dirty="0" err="1"/>
            <a:t>a.m.k</a:t>
          </a:r>
          <a:r>
            <a:rPr lang="en-US" sz="2400" kern="1200" dirty="0"/>
            <a:t>. </a:t>
          </a:r>
          <a:r>
            <a:rPr lang="en-US" sz="2400" kern="1200" dirty="0" err="1"/>
            <a:t>tvær</a:t>
          </a:r>
          <a:r>
            <a:rPr lang="en-US" sz="2400" kern="1200" dirty="0"/>
            <a:t> </a:t>
          </a:r>
          <a:r>
            <a:rPr lang="en-US" sz="2400" kern="1200" dirty="0" err="1"/>
            <a:t>myndir</a:t>
          </a:r>
          <a:r>
            <a:rPr lang="en-US" sz="2400" kern="1200" dirty="0"/>
            <a:t> </a:t>
          </a:r>
          <a:r>
            <a:rPr lang="en-US" sz="2400" kern="1200" dirty="0" err="1"/>
            <a:t>fyrir</a:t>
          </a:r>
          <a:r>
            <a:rPr lang="en-US" sz="2400" kern="1200" dirty="0"/>
            <a:t> </a:t>
          </a:r>
          <a:r>
            <a:rPr lang="en-US" sz="2400" kern="1200" dirty="0" err="1"/>
            <a:t>hverja</a:t>
          </a:r>
          <a:r>
            <a:rPr lang="en-US" sz="2400" kern="1200" dirty="0"/>
            <a:t> </a:t>
          </a:r>
          <a:r>
            <a:rPr lang="en-US" sz="2400" kern="1200" dirty="0" err="1"/>
            <a:t>slúðurfrétt</a:t>
          </a:r>
          <a:endParaRPr lang="en-US" sz="2400" kern="1200" dirty="0"/>
        </a:p>
      </dsp:txBody>
      <dsp:txXfrm>
        <a:off x="0" y="1763773"/>
        <a:ext cx="5754896" cy="881886"/>
      </dsp:txXfrm>
    </dsp:sp>
    <dsp:sp modelId="{FE35B1AD-5D11-410E-9988-6E7FEA383889}">
      <dsp:nvSpPr>
        <dsp:cNvPr id="0" name=""/>
        <dsp:cNvSpPr/>
      </dsp:nvSpPr>
      <dsp:spPr>
        <a:xfrm>
          <a:off x="0" y="2645659"/>
          <a:ext cx="575489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8AA898-AFC0-4C0B-8FAE-E5AE6B7C9EE3}">
      <dsp:nvSpPr>
        <dsp:cNvPr id="0" name=""/>
        <dsp:cNvSpPr/>
      </dsp:nvSpPr>
      <dsp:spPr>
        <a:xfrm>
          <a:off x="0" y="2645659"/>
          <a:ext cx="5754896" cy="881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Setjið</a:t>
          </a:r>
          <a:r>
            <a:rPr lang="en-US" sz="2400" kern="1200" dirty="0"/>
            <a:t> </a:t>
          </a:r>
          <a:r>
            <a:rPr lang="en-US" sz="2400" kern="1200" dirty="0" err="1"/>
            <a:t>slúðurfréttirnar</a:t>
          </a:r>
          <a:r>
            <a:rPr lang="en-US" sz="2400" kern="1200" dirty="0"/>
            <a:t> </a:t>
          </a:r>
          <a:r>
            <a:rPr lang="en-US" sz="2400" kern="1200" dirty="0" err="1"/>
            <a:t>upp</a:t>
          </a:r>
          <a:r>
            <a:rPr lang="en-US" sz="2400" kern="1200" dirty="0"/>
            <a:t> í </a:t>
          </a:r>
          <a:r>
            <a:rPr lang="en-US" sz="2400" kern="1200" dirty="0" err="1"/>
            <a:t>glærukynningu</a:t>
          </a:r>
          <a:r>
            <a:rPr lang="en-US" sz="2400" kern="1200" dirty="0"/>
            <a:t>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sýnið</a:t>
          </a:r>
          <a:r>
            <a:rPr lang="en-US" sz="2400" kern="1200" dirty="0"/>
            <a:t> í </a:t>
          </a:r>
          <a:r>
            <a:rPr lang="en-US" sz="2400" kern="1200" dirty="0" err="1"/>
            <a:t>næsta</a:t>
          </a:r>
          <a:r>
            <a:rPr lang="en-US" sz="2400" kern="1200" dirty="0"/>
            <a:t> </a:t>
          </a:r>
          <a:r>
            <a:rPr lang="en-US" sz="2400" kern="1200" dirty="0" err="1"/>
            <a:t>tíma</a:t>
          </a:r>
          <a:r>
            <a:rPr lang="en-US" sz="2400" kern="1200" dirty="0"/>
            <a:t> </a:t>
          </a:r>
          <a:r>
            <a:rPr lang="en-US" sz="2400" kern="1200" dirty="0">
              <a:sym typeface="Wingdings" panose="05000000000000000000" pitchFamily="2" charset="2"/>
            </a:rPr>
            <a:t></a:t>
          </a:r>
          <a:endParaRPr lang="en-US" sz="2400" kern="1200" dirty="0"/>
        </a:p>
      </dsp:txBody>
      <dsp:txXfrm>
        <a:off x="0" y="2645659"/>
        <a:ext cx="5754896" cy="8818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3F986-3F56-4D63-A3CC-72ACF43809DF}">
      <dsp:nvSpPr>
        <dsp:cNvPr id="0" name=""/>
        <dsp:cNvSpPr/>
      </dsp:nvSpPr>
      <dsp:spPr>
        <a:xfrm>
          <a:off x="0" y="5693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1:  K. 81-82 </a:t>
          </a:r>
          <a:endParaRPr lang="en-US" sz="3300" kern="1200" dirty="0"/>
        </a:p>
      </dsp:txBody>
      <dsp:txXfrm>
        <a:off x="39580" y="96510"/>
        <a:ext cx="6587673" cy="731650"/>
      </dsp:txXfrm>
    </dsp:sp>
    <dsp:sp modelId="{594E3074-D5D6-47DE-B445-9A0AB25A7C81}">
      <dsp:nvSpPr>
        <dsp:cNvPr id="0" name=""/>
        <dsp:cNvSpPr/>
      </dsp:nvSpPr>
      <dsp:spPr>
        <a:xfrm>
          <a:off x="0" y="96278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-2430430"/>
                <a:satOff val="-165"/>
                <a:lumOff val="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30430"/>
                <a:satOff val="-165"/>
                <a:lumOff val="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30430"/>
                <a:satOff val="-165"/>
                <a:lumOff val="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2:  K. 83-84 </a:t>
          </a:r>
          <a:endParaRPr lang="en-US" sz="3300" kern="1200" dirty="0"/>
        </a:p>
      </dsp:txBody>
      <dsp:txXfrm>
        <a:off x="39580" y="1002360"/>
        <a:ext cx="6587673" cy="731650"/>
      </dsp:txXfrm>
    </dsp:sp>
    <dsp:sp modelId="{B184C758-1116-443E-A909-A69E663E0ECB}">
      <dsp:nvSpPr>
        <dsp:cNvPr id="0" name=""/>
        <dsp:cNvSpPr/>
      </dsp:nvSpPr>
      <dsp:spPr>
        <a:xfrm>
          <a:off x="0" y="186863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-4860860"/>
                <a:satOff val="-330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860860"/>
                <a:satOff val="-330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860860"/>
                <a:satOff val="-330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3:  K. 87 </a:t>
          </a:r>
          <a:endParaRPr lang="en-US" sz="3300" kern="1200" dirty="0"/>
        </a:p>
      </dsp:txBody>
      <dsp:txXfrm>
        <a:off x="39580" y="1908210"/>
        <a:ext cx="6587673" cy="731650"/>
      </dsp:txXfrm>
    </dsp:sp>
    <dsp:sp modelId="{874D4BDB-2412-4CF9-9096-810A869C4A73}">
      <dsp:nvSpPr>
        <dsp:cNvPr id="0" name=""/>
        <dsp:cNvSpPr/>
      </dsp:nvSpPr>
      <dsp:spPr>
        <a:xfrm>
          <a:off x="0" y="277448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-7291290"/>
                <a:satOff val="-496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291290"/>
                <a:satOff val="-496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291290"/>
                <a:satOff val="-496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4:  K. 89 </a:t>
          </a:r>
          <a:endParaRPr lang="en-US" sz="3300" kern="1200" dirty="0"/>
        </a:p>
      </dsp:txBody>
      <dsp:txXfrm>
        <a:off x="39580" y="2814060"/>
        <a:ext cx="6587673" cy="731650"/>
      </dsp:txXfrm>
    </dsp:sp>
    <dsp:sp modelId="{2434D2D2-097B-4E2D-9E4F-6346DB99273E}">
      <dsp:nvSpPr>
        <dsp:cNvPr id="0" name=""/>
        <dsp:cNvSpPr/>
      </dsp:nvSpPr>
      <dsp:spPr>
        <a:xfrm>
          <a:off x="0" y="368033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-9721720"/>
                <a:satOff val="-661"/>
                <a:lumOff val="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721720"/>
                <a:satOff val="-661"/>
                <a:lumOff val="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721720"/>
                <a:satOff val="-661"/>
                <a:lumOff val="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5. K.  91 </a:t>
          </a:r>
          <a:endParaRPr lang="en-US" sz="3300" kern="1200" dirty="0"/>
        </a:p>
      </dsp:txBody>
      <dsp:txXfrm>
        <a:off x="39580" y="3719910"/>
        <a:ext cx="6587673" cy="731650"/>
      </dsp:txXfrm>
    </dsp:sp>
    <dsp:sp modelId="{395515E8-5E20-4259-B593-1C8DB72AF0FC}">
      <dsp:nvSpPr>
        <dsp:cNvPr id="0" name=""/>
        <dsp:cNvSpPr/>
      </dsp:nvSpPr>
      <dsp:spPr>
        <a:xfrm>
          <a:off x="0" y="4586180"/>
          <a:ext cx="6666833" cy="81081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 err="1"/>
            <a:t>Hópur</a:t>
          </a:r>
          <a:r>
            <a:rPr lang="en-GB" sz="3300" kern="1200" dirty="0"/>
            <a:t> 6:  K. 92 </a:t>
          </a:r>
          <a:endParaRPr lang="en-US" sz="3300" kern="1200" dirty="0"/>
        </a:p>
      </dsp:txBody>
      <dsp:txXfrm>
        <a:off x="39580" y="4625760"/>
        <a:ext cx="6587673" cy="731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23D7C-6115-B9F2-89F4-258DDC779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96FE4-6C02-25DF-4E4F-C44C41549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F2EA7-3BE6-0220-CC79-57C05D291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42F8E-BD07-B4F9-26F8-808D0B28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0438C-6A1E-1C24-401C-8F8A57F3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1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0CC3-D6B7-700F-1639-64030AEDE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06072-DDA3-989B-4278-FE48A939F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0F697-A12B-9D7B-5DA0-78C28CB59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5A5E2-E043-7D41-73E4-74254DE7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8FEC9-2BCA-9570-0357-F8FE406F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89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5CAF-210E-522E-B638-5C7B3D06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142AA-CC03-F341-8EDD-14164EDBC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9BEB-3FD1-F5A3-003D-F3846C07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A7BCB-F60C-8404-A81F-062FB997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A940C-69D5-C975-1B39-37B358E0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41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7D15-7DAB-EE39-6785-0564CB67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BF1B-C842-8265-C001-D789581AE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B3786-C3C4-88D9-AFEA-6F81D9A1C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4EAC4-31B9-CBB7-47D4-80DEE55D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68E82-7816-4438-845C-4F677DBE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B6516-80E4-AE42-7B26-C49E8BB0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0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E30B4-E82C-C841-4C5E-4D34A980C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C6F8-8E6E-70B0-CF01-7075A2B7A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12FA-3285-CD2A-3807-9003C8B83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5A9621-15DF-DE7C-7C81-BA38BA822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36616-1451-2CA1-7377-872198A0B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2210A-700D-D473-F9FF-DC7D7A50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A4DD6-C45B-73BC-F7E5-6155FDEC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B4DAA-D742-473D-DC2F-D8FC6286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12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2BC12-4BE6-BCDF-8848-62900C61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D3C6CB-1A83-BB82-941C-F30A4F91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180907-47A5-F169-D03C-91CB207D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A4E96-7C67-C06D-A1FF-2AFC9016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19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995B0E-015C-7E04-073A-FB3EB3B20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5A85F-E085-1C43-C812-A646DE016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09BB7-7E4D-FB26-E283-8CE98763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99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20ED-BBD8-AACA-AD45-B06B7D60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A4795-2C58-E791-8673-A97DC116E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7A379-4FD4-CC0E-D139-51E6D9DD2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14E84-7196-3A6D-F3F8-3E6CC453F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2C238-A062-EB05-BBB6-5C8DB1D34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2D3DF-7414-D44A-86F1-42D42A47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528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A952-4680-862B-DC64-0B962BC2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FEEF0A-BD26-8FAD-D64A-C3C928D452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A508-9944-4246-DFAF-04DA26485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D0772-54EA-D319-4F55-79447271E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B2915-7195-F3E2-5922-F8E698F70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39DBE-E4C2-2CFF-6F12-1BA5A86C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71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DA3E-B379-E4A8-37DB-320707CE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F02AB-E0F2-561E-3427-0297BE180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FE3BE-F1EC-341C-665F-01F4D076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4FF78-4D8D-A295-4841-573E5BC3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1461D-706D-92BD-DF03-86F2A6C02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75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A29DA3-ED03-618D-BE9D-B8098ABC9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F4C0A-4077-2C35-9DAA-36E9ACA86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499C8-B894-4564-73B8-53ED3A6C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9736E-6BDC-A2ED-411D-9D186717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523B4-5B88-E9E3-4B6B-8AE39F08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19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81833-F0D9-FA45-1708-655DFAE2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BBE62-730E-4868-098D-81D1B048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50052-9DE4-4C1F-9E64-191502495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4B79C9-7502-4A3D-BDF5-91E04C676C6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49596-DE62-C79F-9CBE-7A0DEEE74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ECA89-489A-EDD9-99C0-8771964BE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7088B-0845-49C9-9E69-FB89D40C3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9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631566-A0DB-5415-79E8-60AB576F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en-GB" sz="4000" dirty="0" err="1"/>
              <a:t>Njáluslúður</a:t>
            </a:r>
            <a:br>
              <a:rPr lang="en-GB" sz="4000" dirty="0"/>
            </a:br>
            <a:r>
              <a:rPr lang="en-GB" sz="4000" dirty="0"/>
              <a:t> </a:t>
            </a:r>
            <a:r>
              <a:rPr lang="en-GB" sz="2400" dirty="0"/>
              <a:t>k. 81-94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64AA213-C8EC-6C4D-DC95-21D3E67F9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401062"/>
              </p:ext>
            </p:extLst>
          </p:nvPr>
        </p:nvGraphicFramePr>
        <p:xfrm>
          <a:off x="5596502" y="2405894"/>
          <a:ext cx="5754896" cy="3527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74D2917-3E38-7C27-56D6-09D5DE7FD0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08" y="2264009"/>
            <a:ext cx="4494686" cy="286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3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EC319-A985-CF45-9A6D-C096A86D3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Hópa- og kaflaskipting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ADE52AF-BD43-8963-ECF1-FFE658C843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45394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36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83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Njáluslúður  k. 81-94</vt:lpstr>
      <vt:lpstr>Hópa- og kaflaskipting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Jóna Guðbjörg Torfadóttir - MS</dc:creator>
  <cp:lastModifiedBy>Jóna Guðbjörg Torfadóttir - MS</cp:lastModifiedBy>
  <cp:revision>13</cp:revision>
  <dcterms:created xsi:type="dcterms:W3CDTF">2024-03-13T09:40:53Z</dcterms:created>
  <dcterms:modified xsi:type="dcterms:W3CDTF">2025-04-23T10:13:56Z</dcterms:modified>
</cp:coreProperties>
</file>