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62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2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8E770-44AE-47D5-B4B1-71BEC9A9D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663960"/>
            <a:ext cx="9456049" cy="3594112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CA91C7-81A9-46F3-B0F4-D9AB880851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667581"/>
            <a:ext cx="9456049" cy="1197387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648C8-9681-4994-B52A-1A8BC79127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1248" y="6102693"/>
            <a:ext cx="2743200" cy="365125"/>
          </a:xfrm>
        </p:spPr>
        <p:txBody>
          <a:bodyPr/>
          <a:lstStyle/>
          <a:p>
            <a:fld id="{AE3425CA-4B9D-4420-BB9E-C250DB30E421}" type="datetime1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7F203-CB10-488B-82DC-9D0571A5E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B2E9B-C8B7-4716-9D05-265A04246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ED8031-DD67-43C6-94A0-646636C95560}"/>
              </a:ext>
            </a:extLst>
          </p:cNvPr>
          <p:cNvCxnSpPr>
            <a:cxnSpLocks/>
          </p:cNvCxnSpPr>
          <p:nvPr/>
        </p:nvCxnSpPr>
        <p:spPr>
          <a:xfrm>
            <a:off x="360154" y="4495800"/>
            <a:ext cx="10375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1684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42B9A-9384-46B2-8B4F-B9C2035CA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13CF4-CD0B-4F3C-A1CE-1BA3EFDEE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DE659-17B0-4F70-8F1C-93BF4DB64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1E1E-C50D-4FD4-8B1E-ECD78340D9AB}" type="datetime1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B0750-AB4E-4FCF-9B52-BC954760B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66B99-C716-4464-B695-623F4C5A9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89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2233A-AD59-4FB1-A1CA-AABFAE040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552782"/>
            <a:ext cx="9538428" cy="371441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56964-650B-4E87-9541-0E659DEC0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9" y="4672584"/>
            <a:ext cx="9538428" cy="1143802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1BB50-DF4A-47B5-A3AD-18712A3AD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3AFB-9E54-459E-8C6D-0913AC3BA5D7}" type="datetime1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F59B3-D1B8-4A51-AD6E-868C5BF6F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CA779-6272-4A15-A566-20C4E9A60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B86E8F-91EA-4626-BCA8-3B4973C7C9D6}"/>
              </a:ext>
            </a:extLst>
          </p:cNvPr>
          <p:cNvCxnSpPr>
            <a:cxnSpLocks/>
          </p:cNvCxnSpPr>
          <p:nvPr/>
        </p:nvCxnSpPr>
        <p:spPr>
          <a:xfrm>
            <a:off x="360154" y="4495800"/>
            <a:ext cx="10375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641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52A00-5BBD-436C-BB6D-CE650FC46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2783"/>
            <a:ext cx="9683871" cy="13258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B3E2E-F3C4-4CDD-9138-86AE7A1B56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1248" y="2108362"/>
            <a:ext cx="4507926" cy="37216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5CD01-B639-46B6-B53D-18FE1E39A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99171" y="2108362"/>
            <a:ext cx="4825948" cy="37216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6E34C3-86AC-48F9-92A4-F17BFAF9E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44B6-0CA7-46BA-A00B-1E68E5C3ED0C}" type="datetime1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5D6A29-C51F-4654-82AD-04056FA6C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21EEB6-57E6-40E7-9702-1D5999B50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29C81A-4806-44FF-99D8-13A65B2D066F}"/>
              </a:ext>
            </a:extLst>
          </p:cNvPr>
          <p:cNvCxnSpPr>
            <a:cxnSpLocks/>
          </p:cNvCxnSpPr>
          <p:nvPr/>
        </p:nvCxnSpPr>
        <p:spPr>
          <a:xfrm>
            <a:off x="375523" y="2004012"/>
            <a:ext cx="10375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08DDCF9-5353-4B5F-8565-8C27F795A4BF}"/>
              </a:ext>
            </a:extLst>
          </p:cNvPr>
          <p:cNvCxnSpPr>
            <a:cxnSpLocks/>
          </p:cNvCxnSpPr>
          <p:nvPr/>
        </p:nvCxnSpPr>
        <p:spPr>
          <a:xfrm>
            <a:off x="5563342" y="2004012"/>
            <a:ext cx="0" cy="404869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9112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0D1A9-BF08-4C6D-805E-244B234E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7784"/>
            <a:ext cx="943957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20C1D8-0907-4FDB-BFAD-36E14AF98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2114185"/>
            <a:ext cx="4438887" cy="693761"/>
          </a:xfrm>
        </p:spPr>
        <p:txBody>
          <a:bodyPr anchor="b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A4441-5FC3-4F86-8ADE-ED90424DB9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1248" y="2900451"/>
            <a:ext cx="4438887" cy="3028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CEB34D-DB36-47E0-AE2C-FBEBA27207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95090" y="2114185"/>
            <a:ext cx="4485728" cy="693761"/>
          </a:xfrm>
        </p:spPr>
        <p:txBody>
          <a:bodyPr anchor="b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056219-D498-410D-8F2C-03045AE48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95090" y="2900451"/>
            <a:ext cx="4485730" cy="3028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8DC9AD-F6B8-44D0-8169-84553C1F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F549-537C-41EC-B9CC-5B6A9AC2A6A7}" type="datetime1">
              <a:rPr lang="en-US" smtClean="0"/>
              <a:t>10/7/2025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9985ED-7382-4F00-845D-4F27841B5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A2CC25-9EC7-4706-9BD4-5E20C4B33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DBC7D26-1B30-46B8-8221-09886FA3D030}"/>
              </a:ext>
            </a:extLst>
          </p:cNvPr>
          <p:cNvCxnSpPr>
            <a:cxnSpLocks/>
          </p:cNvCxnSpPr>
          <p:nvPr/>
        </p:nvCxnSpPr>
        <p:spPr>
          <a:xfrm>
            <a:off x="375523" y="2004012"/>
            <a:ext cx="10375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4186A75-E140-4995-A8BB-89B5ACE678D2}"/>
              </a:ext>
            </a:extLst>
          </p:cNvPr>
          <p:cNvCxnSpPr>
            <a:cxnSpLocks/>
          </p:cNvCxnSpPr>
          <p:nvPr/>
        </p:nvCxnSpPr>
        <p:spPr>
          <a:xfrm>
            <a:off x="5563342" y="2004012"/>
            <a:ext cx="0" cy="404869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155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221C2-B85F-435F-8DF3-C714A5472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99FE38-24D5-4D5F-A92E-E4F8B23FB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F8D56-3D0E-48B8-8218-1F3A06A96C62}" type="datetime1">
              <a:rPr lang="en-US" smtClean="0"/>
              <a:t>10/7/2025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29DF69-BE29-4038-9744-17BFC57B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B9496F-64EC-46E7-97F0-BCB7E79F8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57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9F19E0-8FE3-45E8-A227-D74EEF1A6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C309E-27D4-401F-A74A-DEA16C7B51DC}" type="datetime1">
              <a:rPr lang="en-US" smtClean="0"/>
              <a:t>10/7/2025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FB1926-56F3-40BC-A03F-62B969419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FFE2B6-07A4-4AA0-9BCE-204E13DA4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418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266A-CB24-44C5-B2E8-01142084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9283"/>
            <a:ext cx="4603963" cy="2572489"/>
          </a:xfrm>
        </p:spPr>
        <p:txBody>
          <a:bodyPr anchor="ctr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9DBD1-7133-47A5-A771-2CEA18533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0796" y="549283"/>
            <a:ext cx="4455517" cy="531970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A729F-B24D-424E-B067-003B0601F2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1248" y="3296498"/>
            <a:ext cx="4603963" cy="2572489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FA7323-5497-426C-9DD9-3CF69E88E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A2B81-2BC3-42D7-B67D-05C685AA80AD}" type="datetime1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FD7667-4D25-40AF-9D6D-FCB2C21E8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650918-EDF8-47A5-BEA8-AC9A7A153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0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C5D2B-FAFB-4BC9-A917-610FDCD0B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552782"/>
            <a:ext cx="4608576" cy="2569464"/>
          </a:xfr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26A694-5302-42BE-8A7A-6007C10F8F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25952" y="552783"/>
            <a:ext cx="4663440" cy="530826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4481C-81D6-4329-8203-70B3FCC3F8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1249" y="3300984"/>
            <a:ext cx="4608576" cy="2569464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AD6C12-26C4-4DF7-B013-56D0849AC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8F2B-E487-4905-B553-FB649F2B6F23}" type="datetime1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2F307-FB97-40EC-8517-E6F351B3D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1B397-305A-42B7-A763-829634B93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341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3C3B3-C67F-4C48-A663-EF010429E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4C4B3F-B3CB-4CF0-AEC8-1893A6A27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6D005-2B71-4325-A646-A2278C3A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B861-3779-4E37-8DF0-E9EB3EA96210}" type="datetime1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56B01-AE16-42EF-B970-5CAF0C891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F9BE2-24F4-4F83-8E64-4307C979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585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601120-856A-4F01-B7C1-D87A1E5F81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874324" y="552782"/>
            <a:ext cx="2620891" cy="52947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D62358-C84C-4947-B826-FF738422EA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52782"/>
            <a:ext cx="6803155" cy="529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71139-AA1A-46DB-B793-17FB8E6E8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38388-E864-4553-9937-AE9FC5E50CFC}" type="datetime1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E06F6-0FE2-40FB-BFEE-010C22293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A7B1B-13A1-41BA-B924-FD11450C1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581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4BD48A-4D17-4225-AC4D-67B4C686C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2782"/>
            <a:ext cx="9489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F14A2B-77AF-4E51-B0C1-0D361EF81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2096199"/>
            <a:ext cx="9489000" cy="3747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9C2F5-57CA-4152-A766-8F877538F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1248" y="61026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000" b="1" kern="1200" cap="all" spc="3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EF7C3A7-D6F6-4D38-A7C3-B72967BB81A6}" type="datetime1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25FB5-D02B-4BB9-8B8B-D1A11CFE89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9234260" y="24276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000" b="1" kern="1200" cap="all" spc="3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244FF-6F88-4090-A77F-499DF9AAEA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5546" y="5878515"/>
            <a:ext cx="952229" cy="420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3200" b="1" kern="1200" cap="all" spc="3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94AEDE-F25F-43E6-A2C4-7FFF41074990}"/>
              </a:ext>
            </a:extLst>
          </p:cNvPr>
          <p:cNvSpPr/>
          <p:nvPr/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793C08-EF4C-422B-A728-6C717C47DF6F}"/>
              </a:ext>
            </a:extLst>
          </p:cNvPr>
          <p:cNvCxnSpPr>
            <a:cxnSpLocks/>
          </p:cNvCxnSpPr>
          <p:nvPr/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E825BC6-56A8-46DE-8037-A9A577624B0D}"/>
              </a:ext>
            </a:extLst>
          </p:cNvPr>
          <p:cNvCxnSpPr>
            <a:cxnSpLocks/>
          </p:cNvCxnSpPr>
          <p:nvPr/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630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ill 1">
            <a:extLst>
              <a:ext uri="{FF2B5EF4-FFF2-40B4-BE49-F238E27FC236}">
                <a16:creationId xmlns:a16="http://schemas.microsoft.com/office/drawing/2014/main" id="{AB71D6BA-4B89-24F6-9C2A-43364331FD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2502" y="2246278"/>
            <a:ext cx="4481500" cy="3466224"/>
          </a:xfrm>
        </p:spPr>
        <p:txBody>
          <a:bodyPr>
            <a:normAutofit/>
          </a:bodyPr>
          <a:lstStyle/>
          <a:p>
            <a:r>
              <a:rPr lang="is-IS" dirty="0"/>
              <a:t>Í hvaða vagni</a:t>
            </a:r>
          </a:p>
        </p:txBody>
      </p:sp>
      <p:sp>
        <p:nvSpPr>
          <p:cNvPr id="3" name="Undirtitill 2">
            <a:extLst>
              <a:ext uri="{FF2B5EF4-FFF2-40B4-BE49-F238E27FC236}">
                <a16:creationId xmlns:a16="http://schemas.microsoft.com/office/drawing/2014/main" id="{5706EB37-25CA-9364-746B-B91AE8C38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07733" y="552781"/>
            <a:ext cx="4475229" cy="1123611"/>
          </a:xfrm>
        </p:spPr>
        <p:txBody>
          <a:bodyPr anchor="ctr">
            <a:normAutofit/>
          </a:bodyPr>
          <a:lstStyle/>
          <a:p>
            <a:r>
              <a:rPr lang="is-IS" dirty="0"/>
              <a:t>e. Ástu Sigurðardóttur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B5BA0B-768D-024D-1C47-38D4F21149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023"/>
          <a:stretch/>
        </p:blipFill>
        <p:spPr>
          <a:xfrm>
            <a:off x="20" y="10"/>
            <a:ext cx="5210493" cy="6857990"/>
          </a:xfrm>
          <a:prstGeom prst="rect">
            <a:avLst/>
          </a:prstGeom>
        </p:spPr>
      </p:pic>
      <p:sp>
        <p:nvSpPr>
          <p:cNvPr id="11" name="Main Frame">
            <a:extLst>
              <a:ext uri="{FF2B5EF4-FFF2-40B4-BE49-F238E27FC236}">
                <a16:creationId xmlns:a16="http://schemas.microsoft.com/office/drawing/2014/main" id="{9502469D-C562-48E3-ABA2-3CFA55C52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60546" y="334928"/>
            <a:ext cx="6263710" cy="61881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Main Vertical Connector">
            <a:extLst>
              <a:ext uri="{FF2B5EF4-FFF2-40B4-BE49-F238E27FC236}">
                <a16:creationId xmlns:a16="http://schemas.microsoft.com/office/drawing/2014/main" id="{6D4C177C-581F-4CC8-A686-0B6D25DC6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3C8C2E5-55C2-48F4-A36A-473F2254C3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560546" y="1911349"/>
            <a:ext cx="518815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Main Horizontal Connector">
            <a:extLst>
              <a:ext uri="{FF2B5EF4-FFF2-40B4-BE49-F238E27FC236}">
                <a16:creationId xmlns:a16="http://schemas.microsoft.com/office/drawing/2014/main" id="{05B8EA5E-9C54-40D2-A319-5533E7D50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560546" y="6047437"/>
            <a:ext cx="518815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37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B9321012-4119-4704-DFAB-C00CB4FF3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Bls. 164-165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F2700D37-1C1B-9942-1428-D0B3E6207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s-IS" dirty="0"/>
              <a:t>Hvað á sögumaðurinn ekki?</a:t>
            </a:r>
          </a:p>
          <a:p>
            <a:endParaRPr lang="is-IS" dirty="0"/>
          </a:p>
          <a:p>
            <a:r>
              <a:rPr lang="is-IS" dirty="0"/>
              <a:t>Hvað er hún að gera?</a:t>
            </a:r>
          </a:p>
          <a:p>
            <a:endParaRPr lang="is-IS" dirty="0"/>
          </a:p>
          <a:p>
            <a:r>
              <a:rPr lang="is-IS" dirty="0"/>
              <a:t>Hvaða munur er dreginn upp af vögnunum og hvað segja þeir um samfélagslega stöðu foreldranna?</a:t>
            </a:r>
          </a:p>
          <a:p>
            <a:endParaRPr lang="is-IS" dirty="0"/>
          </a:p>
          <a:p>
            <a:r>
              <a:rPr lang="is-IS" dirty="0"/>
              <a:t>Hvað gerir sögumaður þegar enginn er nálægur?</a:t>
            </a:r>
          </a:p>
          <a:p>
            <a:endParaRPr lang="is-IS" dirty="0"/>
          </a:p>
          <a:p>
            <a:endParaRPr lang="is-IS" dirty="0"/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522611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5E7AC-0BF7-594B-934C-DC57A2E6A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Bls. 166-167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D6CEA-274F-CB58-0593-CB4893FC7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Hver kemur alltaf þegar verst gegnir?</a:t>
            </a:r>
          </a:p>
          <a:p>
            <a:endParaRPr lang="is-IS" dirty="0"/>
          </a:p>
          <a:p>
            <a:r>
              <a:rPr lang="is-IS" dirty="0"/>
              <a:t>Hvaða upplýsingar fáum við um sögumanninn?</a:t>
            </a:r>
          </a:p>
          <a:p>
            <a:endParaRPr lang="is-IS" dirty="0"/>
          </a:p>
          <a:p>
            <a:r>
              <a:rPr lang="is-IS" dirty="0"/>
              <a:t>Að hverju er hún að leita?</a:t>
            </a:r>
          </a:p>
          <a:p>
            <a:endParaRPr lang="is-IS" dirty="0"/>
          </a:p>
          <a:p>
            <a:endParaRPr lang="is-I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3074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2DC7EA9A-C675-C680-5064-07DF6A908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Bls. 168-169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4CDAB125-A4D2-CC7C-0371-F7E810005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Í hvaða vandræðum lenda fátæku mæðurnar?</a:t>
            </a:r>
          </a:p>
          <a:p>
            <a:endParaRPr lang="is-IS" dirty="0"/>
          </a:p>
          <a:p>
            <a:r>
              <a:rPr lang="is-IS" dirty="0"/>
              <a:t>Hvað á sögumaðurinn ekki lengur?</a:t>
            </a:r>
          </a:p>
          <a:p>
            <a:endParaRPr lang="is-IS" dirty="0"/>
          </a:p>
          <a:p>
            <a:r>
              <a:rPr lang="is-IS" dirty="0"/>
              <a:t>Hvað haldið þið að gerist næst?</a:t>
            </a:r>
          </a:p>
        </p:txBody>
      </p:sp>
    </p:spTree>
    <p:extLst>
      <p:ext uri="{BB962C8B-B14F-4D97-AF65-F5344CB8AC3E}">
        <p14:creationId xmlns:p14="http://schemas.microsoft.com/office/powerpoint/2010/main" val="1434471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77E13A48-4E82-7205-B48F-A0D6285C3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Bls. </a:t>
            </a:r>
            <a:r>
              <a:rPr lang="is-IS"/>
              <a:t>170</a:t>
            </a:r>
            <a:endParaRPr lang="is-IS" dirty="0"/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6B3FE603-EE1B-89AC-88BC-C97C48B03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Hvað gerðist fyrir sögumann og barnið?</a:t>
            </a:r>
          </a:p>
          <a:p>
            <a:endParaRPr lang="is-IS" dirty="0"/>
          </a:p>
          <a:p>
            <a:r>
              <a:rPr lang="is-IS" dirty="0"/>
              <a:t>Hvaða viðbótarupplýsingar koma fram um stelpuna og barnið?</a:t>
            </a:r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176235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27B6231A-6A4C-D64D-BB92-0AA38AB85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Verkefni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9783D598-0DB4-11EB-5DF3-D03DA208E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is-I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Ímyndið ykkur sögu þessarar stúlku; hvers vegna getur hún ekki sinnt barninu sjálf? Hverjar eru aðstæður hennar? Og hvað haldið þið að verði um hana? </a:t>
            </a:r>
          </a:p>
          <a:p>
            <a:pPr marL="342900" lvl="0" indent="-342900">
              <a:buFont typeface="+mj-lt"/>
              <a:buAutoNum type="arabicPeriod"/>
            </a:pPr>
            <a:r>
              <a:rPr lang="is-I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Hvernig haldið þið að </a:t>
            </a:r>
            <a:r>
              <a:rPr lang="is-I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fari fyrir stúlkunni og barninu ef sagan gerðist í dag?</a:t>
            </a:r>
          </a:p>
          <a:p>
            <a:pPr marL="342900" lvl="0" indent="-342900">
              <a:buFont typeface="+mj-lt"/>
              <a:buAutoNum type="arabicPeriod"/>
            </a:pPr>
            <a:r>
              <a:rPr lang="is-I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Lýsið því hvernig stéttskipting birtist í sögunni og takið </a:t>
            </a:r>
            <a:r>
              <a:rPr lang="is-I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nokkur vel valin dæmi</a:t>
            </a:r>
          </a:p>
          <a:p>
            <a:pPr marL="342900" lvl="0" indent="-342900">
              <a:buFont typeface="+mj-lt"/>
              <a:buAutoNum type="arabicPeriod"/>
            </a:pPr>
            <a:r>
              <a:rPr lang="is-I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Takið eftir hvað sagan er myndræn. Finnið þrjú dæmi um myndmál. </a:t>
            </a:r>
          </a:p>
          <a:p>
            <a:pPr marL="342900" lvl="0" indent="-342900">
              <a:buFont typeface="+mj-lt"/>
              <a:buAutoNum type="arabicPeriod"/>
            </a:pPr>
            <a:r>
              <a:rPr lang="is-I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Sögur Ástu þóttu nýmæli og eru jafnan taldar heyra undir ,,Nýju smásöguna.“ Þær einkenna m.a. huglægari tjáning, en í eldri sögum, og lýsingar á sálarástandi í stað ytri aðstæðna. Finnið a.m.k. tvö dæmi í sögunni um þessa nálgun.</a:t>
            </a:r>
            <a:endParaRPr lang="is-I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757847539"/>
      </p:ext>
    </p:extLst>
  </p:cSld>
  <p:clrMapOvr>
    <a:masterClrMapping/>
  </p:clrMapOvr>
</p:sld>
</file>

<file path=ppt/theme/theme1.xml><?xml version="1.0" encoding="utf-8"?>
<a:theme xmlns:a="http://schemas.openxmlformats.org/drawingml/2006/main" name="MimeoVTI">
  <a:themeElements>
    <a:clrScheme name="AnalogousFromRegularSeedLeftStep">
      <a:dk1>
        <a:srgbClr val="000000"/>
      </a:dk1>
      <a:lt1>
        <a:srgbClr val="FFFFFF"/>
      </a:lt1>
      <a:dk2>
        <a:srgbClr val="301B2C"/>
      </a:dk2>
      <a:lt2>
        <a:srgbClr val="F0F1F3"/>
      </a:lt2>
      <a:accent1>
        <a:srgbClr val="B0A145"/>
      </a:accent1>
      <a:accent2>
        <a:srgbClr val="B16F3B"/>
      </a:accent2>
      <a:accent3>
        <a:srgbClr val="C3504D"/>
      </a:accent3>
      <a:accent4>
        <a:srgbClr val="B13B69"/>
      </a:accent4>
      <a:accent5>
        <a:srgbClr val="C34DAC"/>
      </a:accent5>
      <a:accent6>
        <a:srgbClr val="973BB1"/>
      </a:accent6>
      <a:hlink>
        <a:srgbClr val="5464C6"/>
      </a:hlink>
      <a:folHlink>
        <a:srgbClr val="7F7F7F"/>
      </a:folHlink>
    </a:clrScheme>
    <a:fontScheme name="Custom 3">
      <a:majorFont>
        <a:latin typeface="Elephant"/>
        <a:ea typeface=""/>
        <a:cs typeface=""/>
      </a:majorFont>
      <a:minorFont>
        <a:latin typeface="Univers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meoVTI" id="{63E3BFD8-7F9C-46D1-A4F3-04054403C108}" vid="{C505C190-EE38-45FD-8294-6454536D04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234</Words>
  <Application>Microsoft Office PowerPoint</Application>
  <PresentationFormat>Víðskjár</PresentationFormat>
  <Paragraphs>36</Paragraphs>
  <Slides>6</Slides>
  <Notes>0</Notes>
  <HiddenSlides>0</HiddenSlides>
  <MMClips>0</MMClips>
  <ScaleCrop>false</ScaleCrop>
  <HeadingPairs>
    <vt:vector size="6" baseType="variant">
      <vt:variant>
        <vt:lpstr>Notaðar leturgerðir</vt:lpstr>
      </vt:variant>
      <vt:variant>
        <vt:i4>4</vt:i4>
      </vt:variant>
      <vt:variant>
        <vt:lpstr>Þema</vt:lpstr>
      </vt:variant>
      <vt:variant>
        <vt:i4>1</vt:i4>
      </vt:variant>
      <vt:variant>
        <vt:lpstr>Skyggnutitlar</vt:lpstr>
      </vt:variant>
      <vt:variant>
        <vt:i4>6</vt:i4>
      </vt:variant>
    </vt:vector>
  </HeadingPairs>
  <TitlesOfParts>
    <vt:vector size="11" baseType="lpstr">
      <vt:lpstr>Arial</vt:lpstr>
      <vt:lpstr>Elephant</vt:lpstr>
      <vt:lpstr>Times New Roman</vt:lpstr>
      <vt:lpstr>Univers Condensed</vt:lpstr>
      <vt:lpstr>MimeoVTI</vt:lpstr>
      <vt:lpstr>Í hvaða vagni</vt:lpstr>
      <vt:lpstr>Bls. 164-165</vt:lpstr>
      <vt:lpstr>Bls. 166-167</vt:lpstr>
      <vt:lpstr>Bls. 168-169</vt:lpstr>
      <vt:lpstr>Bls. 170</vt:lpstr>
      <vt:lpstr>Verkefni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Jóna Guðbjörg Torfadóttir - MS</dc:creator>
  <cp:lastModifiedBy>Jóna Guðbjörg Torfadóttir - MS</cp:lastModifiedBy>
  <cp:revision>9</cp:revision>
  <dcterms:created xsi:type="dcterms:W3CDTF">2024-10-20T14:45:04Z</dcterms:created>
  <dcterms:modified xsi:type="dcterms:W3CDTF">2025-10-07T17:51:20Z</dcterms:modified>
</cp:coreProperties>
</file>