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s-IS"/>
              <a:t>Smelltu til að breyta stíl aðalundirtitla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9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7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4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3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6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60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3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s-IS"/>
              <a:t>Smelltu á tákn til að bæta við mynd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9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1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8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E0569D5-8DAC-4E90-9A0E-81856223A9B8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1CFEC6F-B7AC-4A8A-9444-012BCE0D6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124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m%C3%B3%C3%B0ir+m%C3%ADn+%C3%AD+kv%C3%AD+kv%C3%AD&amp;rlz=1C1JZAP_enIS772IS772&amp;oq=m%C3%B3%C3%B0ir+m%C3%ADn+%C3%AD+&amp;gs_lcrp=EgZjaHJvbWUqBwgAEAAYgAQyBwgAEAAYgAQyBggBEEUYOTIICAIQABgWGB4yCAgDEAAYFhgeMggIBBAAGBYYHjIICAUQABgWGB4yCAgGEAAYFhgeMggIBxAAGBYYHjIICAgQABgWGB4yBwgJEAAY7wXSAQgyMTkxajBqN6gCALACAA&amp;sourceid=chrome&amp;ie=UTF-8#fpstate=ive&amp;vld=cid:a2b1bf72,vid:quMNTcCm9xI,st: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Mi1humhxA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5F230542-6443-8124-C3E7-0CF12BB2E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is-IS" sz="7200"/>
              <a:t>Móðir mín í kví kví</a:t>
            </a:r>
            <a:endParaRPr lang="en-US" sz="7200"/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56328C08-4811-82CB-1916-F863B1E3D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is-IS" sz="2800"/>
              <a:t>Þjóðsaga</a:t>
            </a:r>
            <a:endParaRPr lang="en-US" sz="280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0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EBDDACF3-A044-C31B-AEB0-ED7E7B7D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98512"/>
            <a:ext cx="8740774" cy="1323439"/>
          </a:xfrm>
        </p:spPr>
        <p:txBody>
          <a:bodyPr anchor="t">
            <a:normAutofit/>
          </a:bodyPr>
          <a:lstStyle/>
          <a:p>
            <a:r>
              <a:rPr lang="is-IS" sz="4000"/>
              <a:t>ORÐ DAGSINS</a:t>
            </a:r>
            <a:endParaRPr lang="en-US" sz="4000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464B7EF0-8B2C-D060-7BE8-8F915973A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03160"/>
            <a:ext cx="8740775" cy="2454300"/>
          </a:xfrm>
        </p:spPr>
        <p:txBody>
          <a:bodyPr>
            <a:normAutofit/>
          </a:bodyPr>
          <a:lstStyle/>
          <a:p>
            <a:endParaRPr lang="is-IS" sz="24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8000" dirty="0">
                <a:solidFill>
                  <a:schemeClr val="tx1">
                    <a:alpha val="80000"/>
                  </a:schemeClr>
                </a:solidFill>
              </a:rPr>
              <a:t>KVÍ</a:t>
            </a:r>
          </a:p>
        </p:txBody>
      </p:sp>
    </p:spTree>
    <p:extLst>
      <p:ext uri="{BB962C8B-B14F-4D97-AF65-F5344CB8AC3E}">
        <p14:creationId xmlns:p14="http://schemas.microsoft.com/office/powerpoint/2010/main" val="1714872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nd 4" descr="Mynd sem inniheldur utandyra, spend�r, gir�ing, gras&#10;&#10;Efni búið til af gervigreind getur verið með villum.">
            <a:extLst>
              <a:ext uri="{FF2B5EF4-FFF2-40B4-BE49-F238E27FC236}">
                <a16:creationId xmlns:a16="http://schemas.microsoft.com/office/drawing/2014/main" id="{EEE4C374-445E-9CE4-A378-8EAAD9B24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0" b="363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5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05A84ACE-B857-57D0-9179-5A23372AC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030" y="839861"/>
            <a:ext cx="8740774" cy="1323439"/>
          </a:xfrm>
        </p:spPr>
        <p:txBody>
          <a:bodyPr anchor="t">
            <a:normAutofit/>
          </a:bodyPr>
          <a:lstStyle/>
          <a:p>
            <a:r>
              <a:rPr lang="is-IS" sz="4000" dirty="0"/>
              <a:t>Lag og texti</a:t>
            </a:r>
            <a:endParaRPr lang="en-US" sz="4000" dirty="0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314BA324-6B14-963A-7247-C13C3514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03160"/>
            <a:ext cx="8740775" cy="2454300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Móðir mín í kví, kví,</a:t>
            </a:r>
            <a:br>
              <a:rPr lang="en-US" sz="2400">
                <a:solidFill>
                  <a:schemeClr val="tx1">
                    <a:alpha val="80000"/>
                  </a:schemeClr>
                </a:solidFill>
              </a:rPr>
            </a:b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kvíddu ekki því, því;</a:t>
            </a:r>
            <a:br>
              <a:rPr lang="en-US" sz="2400">
                <a:solidFill>
                  <a:schemeClr val="tx1">
                    <a:alpha val="80000"/>
                  </a:schemeClr>
                </a:solidFill>
              </a:rPr>
            </a:b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ég skal ljá þér duluna mína</a:t>
            </a:r>
            <a:br>
              <a:rPr lang="en-US" sz="2400">
                <a:solidFill>
                  <a:schemeClr val="tx1">
                    <a:alpha val="80000"/>
                  </a:schemeClr>
                </a:solidFill>
              </a:rPr>
            </a:b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duluna mína að dansa í</a:t>
            </a:r>
          </a:p>
          <a:p>
            <a:endParaRPr lang="en-US" sz="24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400">
                <a:solidFill>
                  <a:schemeClr val="tx1">
                    <a:alpha val="80000"/>
                  </a:schemeClr>
                </a:solidFill>
                <a:hlinkClick r:id="rId2"/>
              </a:rPr>
              <a:t>Lagið</a:t>
            </a:r>
            <a:endParaRPr lang="en-US" sz="240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5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21830756-D327-510E-AB0F-B2153B96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Fleiri orð – ath. Málið.is (malid.is)</a:t>
            </a:r>
            <a:endParaRPr lang="en-US" dirty="0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517A0268-C20E-8C42-4D46-62C59287E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sz="4400" dirty="0" err="1">
                <a:hlinkClick r:id="rId2"/>
              </a:rPr>
              <a:t>Vikivaki</a:t>
            </a:r>
            <a:endParaRPr lang="is-IS" sz="4400" dirty="0"/>
          </a:p>
          <a:p>
            <a:pPr marL="0" indent="0">
              <a:buNone/>
            </a:pPr>
            <a:endParaRPr lang="is-IS" sz="4400" dirty="0"/>
          </a:p>
          <a:p>
            <a:pPr marL="0" indent="0">
              <a:buNone/>
            </a:pPr>
            <a:r>
              <a:rPr lang="is-IS" sz="4400" dirty="0" err="1"/>
              <a:t>Dula</a:t>
            </a:r>
            <a:endParaRPr lang="is-IS" sz="4400" dirty="0"/>
          </a:p>
          <a:p>
            <a:pPr marL="0" indent="0">
              <a:buNone/>
            </a:pPr>
            <a:endParaRPr lang="is-IS" sz="4400" dirty="0"/>
          </a:p>
          <a:p>
            <a:pPr marL="0" indent="0">
              <a:buNone/>
            </a:pPr>
            <a:r>
              <a:rPr lang="is-IS" sz="4400" dirty="0"/>
              <a:t>Útburður – bera út barn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01662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ynd 8" descr="Mynd sem inniheldur j�r�, utandyra&#10;&#10;Efni búið til af gervigreind getur verið með villum.">
            <a:extLst>
              <a:ext uri="{FF2B5EF4-FFF2-40B4-BE49-F238E27FC236}">
                <a16:creationId xmlns:a16="http://schemas.microsoft.com/office/drawing/2014/main" id="{96FDC674-D261-1F4A-F9F7-BEFC6532A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0" r="22930" b="1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7" name="Mynd 6" descr="Mynd sem inniheldur teikning&#10;&#10;Efni búið til af gervigreind getur verið með villum.">
            <a:extLst>
              <a:ext uri="{FF2B5EF4-FFF2-40B4-BE49-F238E27FC236}">
                <a16:creationId xmlns:a16="http://schemas.microsoft.com/office/drawing/2014/main" id="{EA2EF979-4559-1C44-1318-9AA264C92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89" b="2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5" name="Mynd 4" descr="Mynd sem inniheldur einstaklingur, ungbarn, fatna�ur, innandyra&#10;&#10;Efni búið til af gervigreind getur verið með villum.">
            <a:extLst>
              <a:ext uri="{FF2B5EF4-FFF2-40B4-BE49-F238E27FC236}">
                <a16:creationId xmlns:a16="http://schemas.microsoft.com/office/drawing/2014/main" id="{84ACB9C3-0B66-211C-B445-0E459EECA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 r="6633" b="2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  <p:sp>
        <p:nvSpPr>
          <p:cNvPr id="10" name="Titill 9">
            <a:extLst>
              <a:ext uri="{FF2B5EF4-FFF2-40B4-BE49-F238E27FC236}">
                <a16:creationId xmlns:a16="http://schemas.microsoft.com/office/drawing/2014/main" id="{6F046A77-66E8-E601-4F6C-AD264150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Sagan lesin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14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37057BD-3886-0CF1-5EDE-54996FF2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Verkefni </a:t>
            </a:r>
            <a:endParaRPr lang="en-US" dirty="0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237A4D60-024D-31C4-E928-5F76D42EF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s-IS" dirty="0"/>
              <a:t>Gerið nútímaútfærslu af sögunni þar sem samfélagsmiðlar koma við sögu. Hafið eftirfarandi í huga:</a:t>
            </a:r>
          </a:p>
          <a:p>
            <a:pPr lvl="1"/>
            <a:r>
              <a:rPr lang="is-IS" dirty="0"/>
              <a:t>Umhverfi, árstíð, veður?</a:t>
            </a:r>
          </a:p>
          <a:p>
            <a:pPr lvl="1"/>
            <a:r>
              <a:rPr lang="is-IS" dirty="0"/>
              <a:t>Persónur?</a:t>
            </a:r>
          </a:p>
          <a:p>
            <a:pPr lvl="1"/>
            <a:r>
              <a:rPr lang="is-IS" dirty="0"/>
              <a:t>Nútímaútfærsla á </a:t>
            </a:r>
            <a:r>
              <a:rPr lang="is-IS" dirty="0" err="1"/>
              <a:t>vikivaka</a:t>
            </a:r>
            <a:r>
              <a:rPr lang="is-IS" dirty="0"/>
              <a:t>?</a:t>
            </a:r>
          </a:p>
          <a:p>
            <a:pPr lvl="1"/>
            <a:r>
              <a:rPr lang="is-IS" dirty="0"/>
              <a:t>Draugurinn og orð hans?</a:t>
            </a:r>
          </a:p>
          <a:p>
            <a:endParaRPr lang="is-IS" dirty="0"/>
          </a:p>
          <a:p>
            <a:r>
              <a:rPr lang="is-IS" dirty="0"/>
              <a:t>2-3 saman</a:t>
            </a:r>
          </a:p>
          <a:p>
            <a:r>
              <a:rPr lang="is-IS" dirty="0"/>
              <a:t>Um 300 orð</a:t>
            </a:r>
          </a:p>
          <a:p>
            <a:endParaRPr lang="is-IS" dirty="0"/>
          </a:p>
          <a:p>
            <a:r>
              <a:rPr lang="is-IS" dirty="0"/>
              <a:t>Setjið söguna ykkar inn í gervigreindarforrit og biðjið forritið um að búa til mynd, til að láta fylgja sögunni.</a:t>
            </a:r>
          </a:p>
        </p:txBody>
      </p:sp>
    </p:spTree>
    <p:extLst>
      <p:ext uri="{BB962C8B-B14F-4D97-AF65-F5344CB8AC3E}">
        <p14:creationId xmlns:p14="http://schemas.microsoft.com/office/powerpoint/2010/main" val="2123614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þ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-þ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þ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122</Words>
  <Application>Microsoft Office PowerPoint</Application>
  <PresentationFormat>Víðskjár</PresentationFormat>
  <Paragraphs>28</Paragraphs>
  <Slides>7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Móðir mín í kví kví</vt:lpstr>
      <vt:lpstr>ORÐ DAGSINS</vt:lpstr>
      <vt:lpstr>PowerPoint-kynning</vt:lpstr>
      <vt:lpstr>Lag og texti</vt:lpstr>
      <vt:lpstr>Fleiri orð – ath. Málið.is (malid.is)</vt:lpstr>
      <vt:lpstr>Sagan lesin</vt:lpstr>
      <vt:lpstr>Verkefni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9</cp:revision>
  <dcterms:created xsi:type="dcterms:W3CDTF">2025-10-04T18:10:58Z</dcterms:created>
  <dcterms:modified xsi:type="dcterms:W3CDTF">2025-10-04T19:18:47Z</dcterms:modified>
</cp:coreProperties>
</file>