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4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98" d="100"/>
          <a:sy n="98" d="100"/>
        </p:scale>
        <p:origin x="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CD03B7-7DEE-4AE1-9690-F8F2FE53493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B5D778B-EFB1-42DE-B2AD-B3108F6F2FD6}">
      <dgm:prSet/>
      <dgm:spPr/>
      <dgm:t>
        <a:bodyPr/>
        <a:lstStyle/>
        <a:p>
          <a:r>
            <a:rPr lang="is-IS"/>
            <a:t>Hvað einkennir þessi ljóð?</a:t>
          </a:r>
          <a:endParaRPr lang="en-US"/>
        </a:p>
      </dgm:t>
    </dgm:pt>
    <dgm:pt modelId="{D3115773-94DC-42AD-A004-0467A8280758}" type="parTrans" cxnId="{72427F47-8589-4F08-A91D-4DB9AADC254A}">
      <dgm:prSet/>
      <dgm:spPr/>
      <dgm:t>
        <a:bodyPr/>
        <a:lstStyle/>
        <a:p>
          <a:endParaRPr lang="en-US"/>
        </a:p>
      </dgm:t>
    </dgm:pt>
    <dgm:pt modelId="{AA826485-7D86-4D29-9677-DEDF7AA66053}" type="sibTrans" cxnId="{72427F47-8589-4F08-A91D-4DB9AADC254A}">
      <dgm:prSet/>
      <dgm:spPr/>
      <dgm:t>
        <a:bodyPr/>
        <a:lstStyle/>
        <a:p>
          <a:endParaRPr lang="en-US"/>
        </a:p>
      </dgm:t>
    </dgm:pt>
    <dgm:pt modelId="{A7A63C21-E4AF-43FF-827A-27B89246F75C}">
      <dgm:prSet/>
      <dgm:spPr/>
      <dgm:t>
        <a:bodyPr/>
        <a:lstStyle/>
        <a:p>
          <a:r>
            <a:rPr lang="is-IS"/>
            <a:t>Hefðbundin eða óhefðbundin?</a:t>
          </a:r>
          <a:endParaRPr lang="en-US"/>
        </a:p>
      </dgm:t>
    </dgm:pt>
    <dgm:pt modelId="{5535F3F7-CD88-4482-ABEF-B0813A0B7900}" type="parTrans" cxnId="{12ADF718-C6C1-4C92-867A-0DB45FCBECE1}">
      <dgm:prSet/>
      <dgm:spPr/>
      <dgm:t>
        <a:bodyPr/>
        <a:lstStyle/>
        <a:p>
          <a:endParaRPr lang="en-US"/>
        </a:p>
      </dgm:t>
    </dgm:pt>
    <dgm:pt modelId="{51C32874-3C56-4FC6-9921-4A3DA595765D}" type="sibTrans" cxnId="{12ADF718-C6C1-4C92-867A-0DB45FCBECE1}">
      <dgm:prSet/>
      <dgm:spPr/>
      <dgm:t>
        <a:bodyPr/>
        <a:lstStyle/>
        <a:p>
          <a:endParaRPr lang="en-US"/>
        </a:p>
      </dgm:t>
    </dgm:pt>
    <dgm:pt modelId="{5FCFC154-58AF-4622-83EC-06D0199BCD6D}">
      <dgm:prSet/>
      <dgm:spPr/>
      <dgm:t>
        <a:bodyPr/>
        <a:lstStyle/>
        <a:p>
          <a:r>
            <a:rPr lang="is-IS"/>
            <a:t>Auðskilið mál eða flókið?</a:t>
          </a:r>
          <a:endParaRPr lang="en-US"/>
        </a:p>
      </dgm:t>
    </dgm:pt>
    <dgm:pt modelId="{605BFCC8-E9AD-44CD-886D-9D62EBA765E2}" type="parTrans" cxnId="{BD39FEA9-4873-4CA6-97B4-9E9064B4BFC6}">
      <dgm:prSet/>
      <dgm:spPr/>
      <dgm:t>
        <a:bodyPr/>
        <a:lstStyle/>
        <a:p>
          <a:endParaRPr lang="en-US"/>
        </a:p>
      </dgm:t>
    </dgm:pt>
    <dgm:pt modelId="{4A1C8170-4D5B-4C89-AB08-C17BC2A85528}" type="sibTrans" cxnId="{BD39FEA9-4873-4CA6-97B4-9E9064B4BFC6}">
      <dgm:prSet/>
      <dgm:spPr/>
      <dgm:t>
        <a:bodyPr/>
        <a:lstStyle/>
        <a:p>
          <a:endParaRPr lang="en-US"/>
        </a:p>
      </dgm:t>
    </dgm:pt>
    <dgm:pt modelId="{B9A2A788-8D64-4708-9116-1DC4A4BC39DC}">
      <dgm:prSet/>
      <dgm:spPr/>
      <dgm:t>
        <a:bodyPr/>
        <a:lstStyle/>
        <a:p>
          <a:r>
            <a:rPr lang="is-IS"/>
            <a:t>Um hversdagslegt efni eða háfleygt?</a:t>
          </a:r>
          <a:endParaRPr lang="en-US"/>
        </a:p>
      </dgm:t>
    </dgm:pt>
    <dgm:pt modelId="{A3033EDA-B481-49B9-A1BD-E60C24C5561C}" type="parTrans" cxnId="{E825CDB8-0ECD-4042-B9CA-D5870E65D87E}">
      <dgm:prSet/>
      <dgm:spPr/>
      <dgm:t>
        <a:bodyPr/>
        <a:lstStyle/>
        <a:p>
          <a:endParaRPr lang="en-US"/>
        </a:p>
      </dgm:t>
    </dgm:pt>
    <dgm:pt modelId="{754AEB2D-F853-4271-B00C-DE00E778CF80}" type="sibTrans" cxnId="{E825CDB8-0ECD-4042-B9CA-D5870E65D87E}">
      <dgm:prSet/>
      <dgm:spPr/>
      <dgm:t>
        <a:bodyPr/>
        <a:lstStyle/>
        <a:p>
          <a:endParaRPr lang="en-US"/>
        </a:p>
      </dgm:t>
    </dgm:pt>
    <dgm:pt modelId="{D7669785-0E64-4A69-8F28-DEA97A2148D1}">
      <dgm:prSet/>
      <dgm:spPr/>
      <dgm:t>
        <a:bodyPr/>
        <a:lstStyle/>
        <a:p>
          <a:r>
            <a:rPr lang="is-IS"/>
            <a:t>Fyrir börn eða fullorðna?</a:t>
          </a:r>
          <a:endParaRPr lang="en-US"/>
        </a:p>
      </dgm:t>
    </dgm:pt>
    <dgm:pt modelId="{48BDFEBA-3257-4500-B3F2-C3B0B740EEE9}" type="parTrans" cxnId="{F0A67791-3EE3-4AFE-A1CD-3D759B2F271E}">
      <dgm:prSet/>
      <dgm:spPr/>
      <dgm:t>
        <a:bodyPr/>
        <a:lstStyle/>
        <a:p>
          <a:endParaRPr lang="en-US"/>
        </a:p>
      </dgm:t>
    </dgm:pt>
    <dgm:pt modelId="{ADF8DFC0-68C2-463B-9198-CD7F93451040}" type="sibTrans" cxnId="{F0A67791-3EE3-4AFE-A1CD-3D759B2F271E}">
      <dgm:prSet/>
      <dgm:spPr/>
      <dgm:t>
        <a:bodyPr/>
        <a:lstStyle/>
        <a:p>
          <a:endParaRPr lang="en-US"/>
        </a:p>
      </dgm:t>
    </dgm:pt>
    <dgm:pt modelId="{1C62F99C-1E47-4ECE-924B-9B9CCB357CB7}" type="pres">
      <dgm:prSet presAssocID="{98CD03B7-7DEE-4AE1-9690-F8F2FE534936}" presName="linear" presStyleCnt="0">
        <dgm:presLayoutVars>
          <dgm:animLvl val="lvl"/>
          <dgm:resizeHandles val="exact"/>
        </dgm:presLayoutVars>
      </dgm:prSet>
      <dgm:spPr/>
    </dgm:pt>
    <dgm:pt modelId="{7E4ADEE7-59F5-467B-A66D-368D54A4E1F4}" type="pres">
      <dgm:prSet presAssocID="{4B5D778B-EFB1-42DE-B2AD-B3108F6F2FD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400765C-BC94-4986-A991-AD14A1E75DA8}" type="pres">
      <dgm:prSet presAssocID="{AA826485-7D86-4D29-9677-DEDF7AA66053}" presName="spacer" presStyleCnt="0"/>
      <dgm:spPr/>
    </dgm:pt>
    <dgm:pt modelId="{5FD771A7-658D-423E-B13C-F81C6B2D2DD5}" type="pres">
      <dgm:prSet presAssocID="{A7A63C21-E4AF-43FF-827A-27B89246F75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F0849CE-90FE-407D-B31E-172DE68860AF}" type="pres">
      <dgm:prSet presAssocID="{51C32874-3C56-4FC6-9921-4A3DA595765D}" presName="spacer" presStyleCnt="0"/>
      <dgm:spPr/>
    </dgm:pt>
    <dgm:pt modelId="{22E338BF-2BCF-4A74-99BE-5ABEC45E5770}" type="pres">
      <dgm:prSet presAssocID="{5FCFC154-58AF-4622-83EC-06D0199BCD6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52BCA0A-DF31-4B48-A524-19A2FE0D4522}" type="pres">
      <dgm:prSet presAssocID="{4A1C8170-4D5B-4C89-AB08-C17BC2A85528}" presName="spacer" presStyleCnt="0"/>
      <dgm:spPr/>
    </dgm:pt>
    <dgm:pt modelId="{B6B6B55F-833D-44C8-A0B4-FCF96A74A361}" type="pres">
      <dgm:prSet presAssocID="{B9A2A788-8D64-4708-9116-1DC4A4BC39D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106E6C5-F514-462F-A14F-4AA786232421}" type="pres">
      <dgm:prSet presAssocID="{754AEB2D-F853-4271-B00C-DE00E778CF80}" presName="spacer" presStyleCnt="0"/>
      <dgm:spPr/>
    </dgm:pt>
    <dgm:pt modelId="{EA15D4E6-A283-42B7-97D8-EEDAFFDE4A48}" type="pres">
      <dgm:prSet presAssocID="{D7669785-0E64-4A69-8F28-DEA97A2148D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2ADF718-C6C1-4C92-867A-0DB45FCBECE1}" srcId="{98CD03B7-7DEE-4AE1-9690-F8F2FE534936}" destId="{A7A63C21-E4AF-43FF-827A-27B89246F75C}" srcOrd="1" destOrd="0" parTransId="{5535F3F7-CD88-4482-ABEF-B0813A0B7900}" sibTransId="{51C32874-3C56-4FC6-9921-4A3DA595765D}"/>
    <dgm:cxn modelId="{72427F47-8589-4F08-A91D-4DB9AADC254A}" srcId="{98CD03B7-7DEE-4AE1-9690-F8F2FE534936}" destId="{4B5D778B-EFB1-42DE-B2AD-B3108F6F2FD6}" srcOrd="0" destOrd="0" parTransId="{D3115773-94DC-42AD-A004-0467A8280758}" sibTransId="{AA826485-7D86-4D29-9677-DEDF7AA66053}"/>
    <dgm:cxn modelId="{53D5B650-92EC-43B2-AF90-A78BCC7502F1}" type="presOf" srcId="{A7A63C21-E4AF-43FF-827A-27B89246F75C}" destId="{5FD771A7-658D-423E-B13C-F81C6B2D2DD5}" srcOrd="0" destOrd="0" presId="urn:microsoft.com/office/officeart/2005/8/layout/vList2"/>
    <dgm:cxn modelId="{F0A67791-3EE3-4AFE-A1CD-3D759B2F271E}" srcId="{98CD03B7-7DEE-4AE1-9690-F8F2FE534936}" destId="{D7669785-0E64-4A69-8F28-DEA97A2148D1}" srcOrd="4" destOrd="0" parTransId="{48BDFEBA-3257-4500-B3F2-C3B0B740EEE9}" sibTransId="{ADF8DFC0-68C2-463B-9198-CD7F93451040}"/>
    <dgm:cxn modelId="{7CB2FDA4-6564-4D38-8CAE-74BDE03B060B}" type="presOf" srcId="{D7669785-0E64-4A69-8F28-DEA97A2148D1}" destId="{EA15D4E6-A283-42B7-97D8-EEDAFFDE4A48}" srcOrd="0" destOrd="0" presId="urn:microsoft.com/office/officeart/2005/8/layout/vList2"/>
    <dgm:cxn modelId="{BD39FEA9-4873-4CA6-97B4-9E9064B4BFC6}" srcId="{98CD03B7-7DEE-4AE1-9690-F8F2FE534936}" destId="{5FCFC154-58AF-4622-83EC-06D0199BCD6D}" srcOrd="2" destOrd="0" parTransId="{605BFCC8-E9AD-44CD-886D-9D62EBA765E2}" sibTransId="{4A1C8170-4D5B-4C89-AB08-C17BC2A85528}"/>
    <dgm:cxn modelId="{E825CDB8-0ECD-4042-B9CA-D5870E65D87E}" srcId="{98CD03B7-7DEE-4AE1-9690-F8F2FE534936}" destId="{B9A2A788-8D64-4708-9116-1DC4A4BC39DC}" srcOrd="3" destOrd="0" parTransId="{A3033EDA-B481-49B9-A1BD-E60C24C5561C}" sibTransId="{754AEB2D-F853-4271-B00C-DE00E778CF80}"/>
    <dgm:cxn modelId="{A3D16ED2-2ECC-44E0-88A8-1CE19235480E}" type="presOf" srcId="{5FCFC154-58AF-4622-83EC-06D0199BCD6D}" destId="{22E338BF-2BCF-4A74-99BE-5ABEC45E5770}" srcOrd="0" destOrd="0" presId="urn:microsoft.com/office/officeart/2005/8/layout/vList2"/>
    <dgm:cxn modelId="{ED466AD3-B93E-4C58-8B9F-877C8DC86A68}" type="presOf" srcId="{98CD03B7-7DEE-4AE1-9690-F8F2FE534936}" destId="{1C62F99C-1E47-4ECE-924B-9B9CCB357CB7}" srcOrd="0" destOrd="0" presId="urn:microsoft.com/office/officeart/2005/8/layout/vList2"/>
    <dgm:cxn modelId="{F6A2FDE3-6F19-452F-8127-FAF53761C5A1}" type="presOf" srcId="{4B5D778B-EFB1-42DE-B2AD-B3108F6F2FD6}" destId="{7E4ADEE7-59F5-467B-A66D-368D54A4E1F4}" srcOrd="0" destOrd="0" presId="urn:microsoft.com/office/officeart/2005/8/layout/vList2"/>
    <dgm:cxn modelId="{2E5E13FF-9542-45EC-8A07-4EC4098BB48A}" type="presOf" srcId="{B9A2A788-8D64-4708-9116-1DC4A4BC39DC}" destId="{B6B6B55F-833D-44C8-A0B4-FCF96A74A361}" srcOrd="0" destOrd="0" presId="urn:microsoft.com/office/officeart/2005/8/layout/vList2"/>
    <dgm:cxn modelId="{2191C7CD-CCD5-40B5-A294-CA63C132933F}" type="presParOf" srcId="{1C62F99C-1E47-4ECE-924B-9B9CCB357CB7}" destId="{7E4ADEE7-59F5-467B-A66D-368D54A4E1F4}" srcOrd="0" destOrd="0" presId="urn:microsoft.com/office/officeart/2005/8/layout/vList2"/>
    <dgm:cxn modelId="{C0D894FD-1C86-464E-B62C-97D202975DBB}" type="presParOf" srcId="{1C62F99C-1E47-4ECE-924B-9B9CCB357CB7}" destId="{4400765C-BC94-4986-A991-AD14A1E75DA8}" srcOrd="1" destOrd="0" presId="urn:microsoft.com/office/officeart/2005/8/layout/vList2"/>
    <dgm:cxn modelId="{FD45419B-421B-47AC-AB03-C948797D47CD}" type="presParOf" srcId="{1C62F99C-1E47-4ECE-924B-9B9CCB357CB7}" destId="{5FD771A7-658D-423E-B13C-F81C6B2D2DD5}" srcOrd="2" destOrd="0" presId="urn:microsoft.com/office/officeart/2005/8/layout/vList2"/>
    <dgm:cxn modelId="{0D048334-F01D-433B-8933-5195D4B376C8}" type="presParOf" srcId="{1C62F99C-1E47-4ECE-924B-9B9CCB357CB7}" destId="{DF0849CE-90FE-407D-B31E-172DE68860AF}" srcOrd="3" destOrd="0" presId="urn:microsoft.com/office/officeart/2005/8/layout/vList2"/>
    <dgm:cxn modelId="{FE8367D0-1DF7-44B0-A431-36EEF5C0DC7D}" type="presParOf" srcId="{1C62F99C-1E47-4ECE-924B-9B9CCB357CB7}" destId="{22E338BF-2BCF-4A74-99BE-5ABEC45E5770}" srcOrd="4" destOrd="0" presId="urn:microsoft.com/office/officeart/2005/8/layout/vList2"/>
    <dgm:cxn modelId="{C1ED492D-70E3-4531-A3E5-973231D006B4}" type="presParOf" srcId="{1C62F99C-1E47-4ECE-924B-9B9CCB357CB7}" destId="{A52BCA0A-DF31-4B48-A524-19A2FE0D4522}" srcOrd="5" destOrd="0" presId="urn:microsoft.com/office/officeart/2005/8/layout/vList2"/>
    <dgm:cxn modelId="{F920C91C-918F-4FB6-9EA8-7A970CECF92F}" type="presParOf" srcId="{1C62F99C-1E47-4ECE-924B-9B9CCB357CB7}" destId="{B6B6B55F-833D-44C8-A0B4-FCF96A74A361}" srcOrd="6" destOrd="0" presId="urn:microsoft.com/office/officeart/2005/8/layout/vList2"/>
    <dgm:cxn modelId="{4E6DDB40-9CE9-40A8-9F55-52C70BBE0EA9}" type="presParOf" srcId="{1C62F99C-1E47-4ECE-924B-9B9CCB357CB7}" destId="{B106E6C5-F514-462F-A14F-4AA786232421}" srcOrd="7" destOrd="0" presId="urn:microsoft.com/office/officeart/2005/8/layout/vList2"/>
    <dgm:cxn modelId="{07FB2CD7-4E3F-46B9-B2EA-2BAAA93B2FF7}" type="presParOf" srcId="{1C62F99C-1E47-4ECE-924B-9B9CCB357CB7}" destId="{EA15D4E6-A283-42B7-97D8-EEDAFFDE4A4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29D1E8-B126-49E7-AD98-9C41BC8F86A6}" type="doc">
      <dgm:prSet loTypeId="urn:microsoft.com/office/officeart/2005/8/layout/hList1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DD7AC60-EB45-40DC-9956-E567FA1B9DA3}">
      <dgm:prSet/>
      <dgm:spPr/>
      <dgm:t>
        <a:bodyPr/>
        <a:lstStyle/>
        <a:p>
          <a:r>
            <a:rPr lang="is-IS"/>
            <a:t>Ef þér finnst gaman að teikna</a:t>
          </a:r>
          <a:endParaRPr lang="en-US"/>
        </a:p>
      </dgm:t>
    </dgm:pt>
    <dgm:pt modelId="{813CA97A-40CC-4D19-A954-BFC37DD9B6A1}" type="parTrans" cxnId="{5FC3CA20-2223-48C6-9675-BF575CA3FDA0}">
      <dgm:prSet/>
      <dgm:spPr/>
      <dgm:t>
        <a:bodyPr/>
        <a:lstStyle/>
        <a:p>
          <a:endParaRPr lang="en-US"/>
        </a:p>
      </dgm:t>
    </dgm:pt>
    <dgm:pt modelId="{FAF809D4-E652-482D-9EA7-9FDD6F6FA7E6}" type="sibTrans" cxnId="{5FC3CA20-2223-48C6-9675-BF575CA3FDA0}">
      <dgm:prSet/>
      <dgm:spPr/>
      <dgm:t>
        <a:bodyPr/>
        <a:lstStyle/>
        <a:p>
          <a:endParaRPr lang="en-US"/>
        </a:p>
      </dgm:t>
    </dgm:pt>
    <dgm:pt modelId="{9D01BA3F-9F9E-4BCA-8730-A3549B3A0692}">
      <dgm:prSet/>
      <dgm:spPr/>
      <dgm:t>
        <a:bodyPr/>
        <a:lstStyle/>
        <a:p>
          <a:r>
            <a:rPr lang="is-IS"/>
            <a:t>Myndskreyttu ljóð eftir Þórarinn</a:t>
          </a:r>
          <a:endParaRPr lang="en-US"/>
        </a:p>
      </dgm:t>
    </dgm:pt>
    <dgm:pt modelId="{F338CBB3-C8A2-4F00-A07A-B65709773AD9}" type="parTrans" cxnId="{0B766DA3-48BB-4A62-AED2-E4A16E60BB69}">
      <dgm:prSet/>
      <dgm:spPr/>
      <dgm:t>
        <a:bodyPr/>
        <a:lstStyle/>
        <a:p>
          <a:endParaRPr lang="en-US"/>
        </a:p>
      </dgm:t>
    </dgm:pt>
    <dgm:pt modelId="{E2983471-5334-4C73-8CF3-74DC5A7AD8E0}" type="sibTrans" cxnId="{0B766DA3-48BB-4A62-AED2-E4A16E60BB69}">
      <dgm:prSet/>
      <dgm:spPr/>
      <dgm:t>
        <a:bodyPr/>
        <a:lstStyle/>
        <a:p>
          <a:endParaRPr lang="en-US"/>
        </a:p>
      </dgm:t>
    </dgm:pt>
    <dgm:pt modelId="{A5B6AEAA-3906-46F1-BFF2-6E9F727AE700}">
      <dgm:prSet/>
      <dgm:spPr/>
      <dgm:t>
        <a:bodyPr/>
        <a:lstStyle/>
        <a:p>
          <a:r>
            <a:rPr lang="is-IS"/>
            <a:t>Ef þér finnst gaman að yrkja</a:t>
          </a:r>
          <a:endParaRPr lang="en-US"/>
        </a:p>
      </dgm:t>
    </dgm:pt>
    <dgm:pt modelId="{DFA8C27C-8D32-41DB-A135-65E06B620AFD}" type="parTrans" cxnId="{FA094442-24F6-45C4-99BD-557337810A3D}">
      <dgm:prSet/>
      <dgm:spPr/>
      <dgm:t>
        <a:bodyPr/>
        <a:lstStyle/>
        <a:p>
          <a:endParaRPr lang="en-US"/>
        </a:p>
      </dgm:t>
    </dgm:pt>
    <dgm:pt modelId="{7C87DADC-9E53-46FD-BB5B-B6B75DECD5D4}" type="sibTrans" cxnId="{FA094442-24F6-45C4-99BD-557337810A3D}">
      <dgm:prSet/>
      <dgm:spPr/>
      <dgm:t>
        <a:bodyPr/>
        <a:lstStyle/>
        <a:p>
          <a:endParaRPr lang="en-US"/>
        </a:p>
      </dgm:t>
    </dgm:pt>
    <dgm:pt modelId="{AC81C75A-8F0A-4B7F-BBED-FEB8C08E932E}">
      <dgm:prSet/>
      <dgm:spPr/>
      <dgm:t>
        <a:bodyPr/>
        <a:lstStyle/>
        <a:p>
          <a:r>
            <a:rPr lang="is-IS"/>
            <a:t>Semdu ljóð í anda Þórarins </a:t>
          </a:r>
          <a:endParaRPr lang="en-US"/>
        </a:p>
      </dgm:t>
    </dgm:pt>
    <dgm:pt modelId="{41F978D3-7240-47BC-A17B-EAAC3EAA8383}" type="parTrans" cxnId="{765A2A15-7EA3-4584-8F2F-0922F85ECBA8}">
      <dgm:prSet/>
      <dgm:spPr/>
      <dgm:t>
        <a:bodyPr/>
        <a:lstStyle/>
        <a:p>
          <a:endParaRPr lang="en-US"/>
        </a:p>
      </dgm:t>
    </dgm:pt>
    <dgm:pt modelId="{3D116AD4-8991-4E78-A078-BD6487AC3667}" type="sibTrans" cxnId="{765A2A15-7EA3-4584-8F2F-0922F85ECBA8}">
      <dgm:prSet/>
      <dgm:spPr/>
      <dgm:t>
        <a:bodyPr/>
        <a:lstStyle/>
        <a:p>
          <a:endParaRPr lang="en-US"/>
        </a:p>
      </dgm:t>
    </dgm:pt>
    <dgm:pt modelId="{C84A7E51-78E5-457D-9D3D-60F747AF7E60}">
      <dgm:prSet/>
      <dgm:spPr/>
      <dgm:t>
        <a:bodyPr/>
        <a:lstStyle/>
        <a:p>
          <a:r>
            <a:rPr lang="is-IS"/>
            <a:t>Ef þér finnst gaman að segja sögur</a:t>
          </a:r>
          <a:endParaRPr lang="en-US"/>
        </a:p>
      </dgm:t>
    </dgm:pt>
    <dgm:pt modelId="{544EBFE3-E292-4B19-8244-1D6EBF98241D}" type="parTrans" cxnId="{4152FB54-FF83-468C-B5E9-E2E79154B3D1}">
      <dgm:prSet/>
      <dgm:spPr/>
      <dgm:t>
        <a:bodyPr/>
        <a:lstStyle/>
        <a:p>
          <a:endParaRPr lang="en-US"/>
        </a:p>
      </dgm:t>
    </dgm:pt>
    <dgm:pt modelId="{90C63371-226E-455C-AF96-B7F9F32A3368}" type="sibTrans" cxnId="{4152FB54-FF83-468C-B5E9-E2E79154B3D1}">
      <dgm:prSet/>
      <dgm:spPr/>
      <dgm:t>
        <a:bodyPr/>
        <a:lstStyle/>
        <a:p>
          <a:endParaRPr lang="en-US"/>
        </a:p>
      </dgm:t>
    </dgm:pt>
    <dgm:pt modelId="{F6040ED9-64B4-4373-A0CF-40ACD9E0B52F}">
      <dgm:prSet/>
      <dgm:spPr/>
      <dgm:t>
        <a:bodyPr/>
        <a:lstStyle/>
        <a:p>
          <a:r>
            <a:rPr lang="is-IS"/>
            <a:t>Skrifaðu litla sögu fyrir börn</a:t>
          </a:r>
          <a:endParaRPr lang="en-US"/>
        </a:p>
      </dgm:t>
    </dgm:pt>
    <dgm:pt modelId="{9E8C033B-6D7D-4331-A732-7539152E3768}" type="parTrans" cxnId="{C1F54B40-04A6-4177-B86C-8CBD9C7891B9}">
      <dgm:prSet/>
      <dgm:spPr/>
      <dgm:t>
        <a:bodyPr/>
        <a:lstStyle/>
        <a:p>
          <a:endParaRPr lang="en-US"/>
        </a:p>
      </dgm:t>
    </dgm:pt>
    <dgm:pt modelId="{8EE04FEB-EEF5-4718-BF04-90D7B683A18E}" type="sibTrans" cxnId="{C1F54B40-04A6-4177-B86C-8CBD9C7891B9}">
      <dgm:prSet/>
      <dgm:spPr/>
      <dgm:t>
        <a:bodyPr/>
        <a:lstStyle/>
        <a:p>
          <a:endParaRPr lang="en-US"/>
        </a:p>
      </dgm:t>
    </dgm:pt>
    <dgm:pt modelId="{AEA5755F-9EE8-4C88-9589-793CD2C7C91C}">
      <dgm:prSet/>
      <dgm:spPr/>
      <dgm:t>
        <a:bodyPr/>
        <a:lstStyle/>
        <a:p>
          <a:r>
            <a:rPr lang="is-IS"/>
            <a:t>Ef þér leiðist öll sköpun</a:t>
          </a:r>
          <a:endParaRPr lang="en-US"/>
        </a:p>
      </dgm:t>
    </dgm:pt>
    <dgm:pt modelId="{944D7E45-53CD-41E2-A261-529553503AC1}" type="parTrans" cxnId="{92696804-3EC7-4261-B4B9-FC6A6F2CC445}">
      <dgm:prSet/>
      <dgm:spPr/>
      <dgm:t>
        <a:bodyPr/>
        <a:lstStyle/>
        <a:p>
          <a:endParaRPr lang="en-US"/>
        </a:p>
      </dgm:t>
    </dgm:pt>
    <dgm:pt modelId="{78C70BD7-989E-4327-A402-66D47B72BFE4}" type="sibTrans" cxnId="{92696804-3EC7-4261-B4B9-FC6A6F2CC445}">
      <dgm:prSet/>
      <dgm:spPr/>
      <dgm:t>
        <a:bodyPr/>
        <a:lstStyle/>
        <a:p>
          <a:endParaRPr lang="en-US"/>
        </a:p>
      </dgm:t>
    </dgm:pt>
    <dgm:pt modelId="{833C401A-89AE-4E70-952F-C66978AD0195}">
      <dgm:prSet/>
      <dgm:spPr/>
      <dgm:t>
        <a:bodyPr/>
        <a:lstStyle/>
        <a:p>
          <a:r>
            <a:rPr lang="is-IS"/>
            <a:t>Segðu frá Þórarni, ævi hans og verkum</a:t>
          </a:r>
          <a:endParaRPr lang="en-US"/>
        </a:p>
      </dgm:t>
    </dgm:pt>
    <dgm:pt modelId="{A42F8F8A-4203-4ACA-8BA0-9348A89B70C0}" type="parTrans" cxnId="{06A9FF70-52B4-454F-B0EB-A85A28ED3568}">
      <dgm:prSet/>
      <dgm:spPr/>
      <dgm:t>
        <a:bodyPr/>
        <a:lstStyle/>
        <a:p>
          <a:endParaRPr lang="en-US"/>
        </a:p>
      </dgm:t>
    </dgm:pt>
    <dgm:pt modelId="{60DD9019-F921-4C00-9F46-81D54F1D3182}" type="sibTrans" cxnId="{06A9FF70-52B4-454F-B0EB-A85A28ED3568}">
      <dgm:prSet/>
      <dgm:spPr/>
      <dgm:t>
        <a:bodyPr/>
        <a:lstStyle/>
        <a:p>
          <a:endParaRPr lang="en-US"/>
        </a:p>
      </dgm:t>
    </dgm:pt>
    <dgm:pt modelId="{94805FCD-F470-4BDB-9889-6019246BA3C8}" type="pres">
      <dgm:prSet presAssocID="{BD29D1E8-B126-49E7-AD98-9C41BC8F86A6}" presName="Name0" presStyleCnt="0">
        <dgm:presLayoutVars>
          <dgm:dir/>
          <dgm:animLvl val="lvl"/>
          <dgm:resizeHandles val="exact"/>
        </dgm:presLayoutVars>
      </dgm:prSet>
      <dgm:spPr/>
    </dgm:pt>
    <dgm:pt modelId="{C9B41367-7967-45F4-9D26-6D8EF79D36B5}" type="pres">
      <dgm:prSet presAssocID="{9DD7AC60-EB45-40DC-9956-E567FA1B9DA3}" presName="composite" presStyleCnt="0"/>
      <dgm:spPr/>
    </dgm:pt>
    <dgm:pt modelId="{C8855B69-76A5-44C3-BC92-5BB0DB509671}" type="pres">
      <dgm:prSet presAssocID="{9DD7AC60-EB45-40DC-9956-E567FA1B9DA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FF8B4582-E06A-4992-82C7-D46D388D8CA8}" type="pres">
      <dgm:prSet presAssocID="{9DD7AC60-EB45-40DC-9956-E567FA1B9DA3}" presName="desTx" presStyleLbl="alignAccFollowNode1" presStyleIdx="0" presStyleCnt="4">
        <dgm:presLayoutVars>
          <dgm:bulletEnabled val="1"/>
        </dgm:presLayoutVars>
      </dgm:prSet>
      <dgm:spPr/>
    </dgm:pt>
    <dgm:pt modelId="{4F81C67A-989D-4DC2-B19F-A41D61E2F76A}" type="pres">
      <dgm:prSet presAssocID="{FAF809D4-E652-482D-9EA7-9FDD6F6FA7E6}" presName="space" presStyleCnt="0"/>
      <dgm:spPr/>
    </dgm:pt>
    <dgm:pt modelId="{14B0BE99-9513-48D9-A849-389CB8B48EAB}" type="pres">
      <dgm:prSet presAssocID="{A5B6AEAA-3906-46F1-BFF2-6E9F727AE700}" presName="composite" presStyleCnt="0"/>
      <dgm:spPr/>
    </dgm:pt>
    <dgm:pt modelId="{3BF859DA-93D6-44C9-8A01-06239F1C89C3}" type="pres">
      <dgm:prSet presAssocID="{A5B6AEAA-3906-46F1-BFF2-6E9F727AE700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CAC6FEB-E66B-4EFC-A07F-22182042DF11}" type="pres">
      <dgm:prSet presAssocID="{A5B6AEAA-3906-46F1-BFF2-6E9F727AE700}" presName="desTx" presStyleLbl="alignAccFollowNode1" presStyleIdx="1" presStyleCnt="4">
        <dgm:presLayoutVars>
          <dgm:bulletEnabled val="1"/>
        </dgm:presLayoutVars>
      </dgm:prSet>
      <dgm:spPr/>
    </dgm:pt>
    <dgm:pt modelId="{6A2F902C-8ADA-4D1F-8B3D-3A287E7E657B}" type="pres">
      <dgm:prSet presAssocID="{7C87DADC-9E53-46FD-BB5B-B6B75DECD5D4}" presName="space" presStyleCnt="0"/>
      <dgm:spPr/>
    </dgm:pt>
    <dgm:pt modelId="{A0841EC5-8EAE-489E-81C3-A4B21C24E191}" type="pres">
      <dgm:prSet presAssocID="{C84A7E51-78E5-457D-9D3D-60F747AF7E60}" presName="composite" presStyleCnt="0"/>
      <dgm:spPr/>
    </dgm:pt>
    <dgm:pt modelId="{FE55D5D5-715C-4D1D-AEBC-155EA80FE6F2}" type="pres">
      <dgm:prSet presAssocID="{C84A7E51-78E5-457D-9D3D-60F747AF7E6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BAC2C42A-6EF9-4EE4-A018-BA19AC8A9D0E}" type="pres">
      <dgm:prSet presAssocID="{C84A7E51-78E5-457D-9D3D-60F747AF7E60}" presName="desTx" presStyleLbl="alignAccFollowNode1" presStyleIdx="2" presStyleCnt="4">
        <dgm:presLayoutVars>
          <dgm:bulletEnabled val="1"/>
        </dgm:presLayoutVars>
      </dgm:prSet>
      <dgm:spPr/>
    </dgm:pt>
    <dgm:pt modelId="{FCA7FCE8-FE1F-48B4-8319-26448F6ADC9D}" type="pres">
      <dgm:prSet presAssocID="{90C63371-226E-455C-AF96-B7F9F32A3368}" presName="space" presStyleCnt="0"/>
      <dgm:spPr/>
    </dgm:pt>
    <dgm:pt modelId="{F109C659-7226-4EC7-9C64-2FB2AE4716FD}" type="pres">
      <dgm:prSet presAssocID="{AEA5755F-9EE8-4C88-9589-793CD2C7C91C}" presName="composite" presStyleCnt="0"/>
      <dgm:spPr/>
    </dgm:pt>
    <dgm:pt modelId="{FECC2932-BBC6-4174-B2DF-A94B474EB04F}" type="pres">
      <dgm:prSet presAssocID="{AEA5755F-9EE8-4C88-9589-793CD2C7C91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130DE11D-58B0-40D2-B627-1B336D084CD3}" type="pres">
      <dgm:prSet presAssocID="{AEA5755F-9EE8-4C88-9589-793CD2C7C91C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2696804-3EC7-4261-B4B9-FC6A6F2CC445}" srcId="{BD29D1E8-B126-49E7-AD98-9C41BC8F86A6}" destId="{AEA5755F-9EE8-4C88-9589-793CD2C7C91C}" srcOrd="3" destOrd="0" parTransId="{944D7E45-53CD-41E2-A261-529553503AC1}" sibTransId="{78C70BD7-989E-4327-A402-66D47B72BFE4}"/>
    <dgm:cxn modelId="{2C72290E-1CFB-41A1-AFB2-C9D2B37C3B32}" type="presOf" srcId="{A5B6AEAA-3906-46F1-BFF2-6E9F727AE700}" destId="{3BF859DA-93D6-44C9-8A01-06239F1C89C3}" srcOrd="0" destOrd="0" presId="urn:microsoft.com/office/officeart/2005/8/layout/hList1"/>
    <dgm:cxn modelId="{765A2A15-7EA3-4584-8F2F-0922F85ECBA8}" srcId="{A5B6AEAA-3906-46F1-BFF2-6E9F727AE700}" destId="{AC81C75A-8F0A-4B7F-BBED-FEB8C08E932E}" srcOrd="0" destOrd="0" parTransId="{41F978D3-7240-47BC-A17B-EAAC3EAA8383}" sibTransId="{3D116AD4-8991-4E78-A078-BD6487AC3667}"/>
    <dgm:cxn modelId="{C53F5B17-C99E-47F1-8A89-68D0F36D1171}" type="presOf" srcId="{AC81C75A-8F0A-4B7F-BBED-FEB8C08E932E}" destId="{BCAC6FEB-E66B-4EFC-A07F-22182042DF11}" srcOrd="0" destOrd="0" presId="urn:microsoft.com/office/officeart/2005/8/layout/hList1"/>
    <dgm:cxn modelId="{00AB9618-A4D4-4E02-B5C0-E99C84AF8C28}" type="presOf" srcId="{833C401A-89AE-4E70-952F-C66978AD0195}" destId="{130DE11D-58B0-40D2-B627-1B336D084CD3}" srcOrd="0" destOrd="0" presId="urn:microsoft.com/office/officeart/2005/8/layout/hList1"/>
    <dgm:cxn modelId="{5FC3CA20-2223-48C6-9675-BF575CA3FDA0}" srcId="{BD29D1E8-B126-49E7-AD98-9C41BC8F86A6}" destId="{9DD7AC60-EB45-40DC-9956-E567FA1B9DA3}" srcOrd="0" destOrd="0" parTransId="{813CA97A-40CC-4D19-A954-BFC37DD9B6A1}" sibTransId="{FAF809D4-E652-482D-9EA7-9FDD6F6FA7E6}"/>
    <dgm:cxn modelId="{BC644D39-0AB0-4F1E-9F1B-4A0B32E92CF1}" type="presOf" srcId="{BD29D1E8-B126-49E7-AD98-9C41BC8F86A6}" destId="{94805FCD-F470-4BDB-9889-6019246BA3C8}" srcOrd="0" destOrd="0" presId="urn:microsoft.com/office/officeart/2005/8/layout/hList1"/>
    <dgm:cxn modelId="{0D93C439-4C89-4E1F-A211-1A4B46C1FE77}" type="presOf" srcId="{F6040ED9-64B4-4373-A0CF-40ACD9E0B52F}" destId="{BAC2C42A-6EF9-4EE4-A018-BA19AC8A9D0E}" srcOrd="0" destOrd="0" presId="urn:microsoft.com/office/officeart/2005/8/layout/hList1"/>
    <dgm:cxn modelId="{C1F54B40-04A6-4177-B86C-8CBD9C7891B9}" srcId="{C84A7E51-78E5-457D-9D3D-60F747AF7E60}" destId="{F6040ED9-64B4-4373-A0CF-40ACD9E0B52F}" srcOrd="0" destOrd="0" parTransId="{9E8C033B-6D7D-4331-A732-7539152E3768}" sibTransId="{8EE04FEB-EEF5-4718-BF04-90D7B683A18E}"/>
    <dgm:cxn modelId="{FA094442-24F6-45C4-99BD-557337810A3D}" srcId="{BD29D1E8-B126-49E7-AD98-9C41BC8F86A6}" destId="{A5B6AEAA-3906-46F1-BFF2-6E9F727AE700}" srcOrd="1" destOrd="0" parTransId="{DFA8C27C-8D32-41DB-A135-65E06B620AFD}" sibTransId="{7C87DADC-9E53-46FD-BB5B-B6B75DECD5D4}"/>
    <dgm:cxn modelId="{9F6D2F47-D8C7-4F7F-BD85-A787F81C244E}" type="presOf" srcId="{9D01BA3F-9F9E-4BCA-8730-A3549B3A0692}" destId="{FF8B4582-E06A-4992-82C7-D46D388D8CA8}" srcOrd="0" destOrd="0" presId="urn:microsoft.com/office/officeart/2005/8/layout/hList1"/>
    <dgm:cxn modelId="{A481014E-5DA3-461E-B340-6276B761EB75}" type="presOf" srcId="{C84A7E51-78E5-457D-9D3D-60F747AF7E60}" destId="{FE55D5D5-715C-4D1D-AEBC-155EA80FE6F2}" srcOrd="0" destOrd="0" presId="urn:microsoft.com/office/officeart/2005/8/layout/hList1"/>
    <dgm:cxn modelId="{06A9FF70-52B4-454F-B0EB-A85A28ED3568}" srcId="{AEA5755F-9EE8-4C88-9589-793CD2C7C91C}" destId="{833C401A-89AE-4E70-952F-C66978AD0195}" srcOrd="0" destOrd="0" parTransId="{A42F8F8A-4203-4ACA-8BA0-9348A89B70C0}" sibTransId="{60DD9019-F921-4C00-9F46-81D54F1D3182}"/>
    <dgm:cxn modelId="{4152FB54-FF83-468C-B5E9-E2E79154B3D1}" srcId="{BD29D1E8-B126-49E7-AD98-9C41BC8F86A6}" destId="{C84A7E51-78E5-457D-9D3D-60F747AF7E60}" srcOrd="2" destOrd="0" parTransId="{544EBFE3-E292-4B19-8244-1D6EBF98241D}" sibTransId="{90C63371-226E-455C-AF96-B7F9F32A3368}"/>
    <dgm:cxn modelId="{0B766DA3-48BB-4A62-AED2-E4A16E60BB69}" srcId="{9DD7AC60-EB45-40DC-9956-E567FA1B9DA3}" destId="{9D01BA3F-9F9E-4BCA-8730-A3549B3A0692}" srcOrd="0" destOrd="0" parTransId="{F338CBB3-C8A2-4F00-A07A-B65709773AD9}" sibTransId="{E2983471-5334-4C73-8CF3-74DC5A7AD8E0}"/>
    <dgm:cxn modelId="{6588FCD5-8C6C-41A5-926E-7149EE14E93E}" type="presOf" srcId="{9DD7AC60-EB45-40DC-9956-E567FA1B9DA3}" destId="{C8855B69-76A5-44C3-BC92-5BB0DB509671}" srcOrd="0" destOrd="0" presId="urn:microsoft.com/office/officeart/2005/8/layout/hList1"/>
    <dgm:cxn modelId="{434FE3FE-2E4B-4954-AD5D-A865DB58366B}" type="presOf" srcId="{AEA5755F-9EE8-4C88-9589-793CD2C7C91C}" destId="{FECC2932-BBC6-4174-B2DF-A94B474EB04F}" srcOrd="0" destOrd="0" presId="urn:microsoft.com/office/officeart/2005/8/layout/hList1"/>
    <dgm:cxn modelId="{0E1FA2BC-3E6B-435D-87DB-5221891187F6}" type="presParOf" srcId="{94805FCD-F470-4BDB-9889-6019246BA3C8}" destId="{C9B41367-7967-45F4-9D26-6D8EF79D36B5}" srcOrd="0" destOrd="0" presId="urn:microsoft.com/office/officeart/2005/8/layout/hList1"/>
    <dgm:cxn modelId="{D19718BA-DC3C-4F62-879B-7E91FEE4030A}" type="presParOf" srcId="{C9B41367-7967-45F4-9D26-6D8EF79D36B5}" destId="{C8855B69-76A5-44C3-BC92-5BB0DB509671}" srcOrd="0" destOrd="0" presId="urn:microsoft.com/office/officeart/2005/8/layout/hList1"/>
    <dgm:cxn modelId="{D416356A-BF46-45D0-A8E7-57AEA8A700CF}" type="presParOf" srcId="{C9B41367-7967-45F4-9D26-6D8EF79D36B5}" destId="{FF8B4582-E06A-4992-82C7-D46D388D8CA8}" srcOrd="1" destOrd="0" presId="urn:microsoft.com/office/officeart/2005/8/layout/hList1"/>
    <dgm:cxn modelId="{C9F4926B-6505-4198-B38D-CCDA10A16019}" type="presParOf" srcId="{94805FCD-F470-4BDB-9889-6019246BA3C8}" destId="{4F81C67A-989D-4DC2-B19F-A41D61E2F76A}" srcOrd="1" destOrd="0" presId="urn:microsoft.com/office/officeart/2005/8/layout/hList1"/>
    <dgm:cxn modelId="{02C23D7E-99BF-4262-AC72-AB2FF8F33E58}" type="presParOf" srcId="{94805FCD-F470-4BDB-9889-6019246BA3C8}" destId="{14B0BE99-9513-48D9-A849-389CB8B48EAB}" srcOrd="2" destOrd="0" presId="urn:microsoft.com/office/officeart/2005/8/layout/hList1"/>
    <dgm:cxn modelId="{951F0073-C58E-4981-9178-FFF30E404B8F}" type="presParOf" srcId="{14B0BE99-9513-48D9-A849-389CB8B48EAB}" destId="{3BF859DA-93D6-44C9-8A01-06239F1C89C3}" srcOrd="0" destOrd="0" presId="urn:microsoft.com/office/officeart/2005/8/layout/hList1"/>
    <dgm:cxn modelId="{F358D72D-864B-4C9D-929C-D1E0A1CBC93B}" type="presParOf" srcId="{14B0BE99-9513-48D9-A849-389CB8B48EAB}" destId="{BCAC6FEB-E66B-4EFC-A07F-22182042DF11}" srcOrd="1" destOrd="0" presId="urn:microsoft.com/office/officeart/2005/8/layout/hList1"/>
    <dgm:cxn modelId="{BB2B6A3A-403E-4265-87B0-F43E57B0E693}" type="presParOf" srcId="{94805FCD-F470-4BDB-9889-6019246BA3C8}" destId="{6A2F902C-8ADA-4D1F-8B3D-3A287E7E657B}" srcOrd="3" destOrd="0" presId="urn:microsoft.com/office/officeart/2005/8/layout/hList1"/>
    <dgm:cxn modelId="{7055C2DF-A277-448A-A77A-ABA3F5F51280}" type="presParOf" srcId="{94805FCD-F470-4BDB-9889-6019246BA3C8}" destId="{A0841EC5-8EAE-489E-81C3-A4B21C24E191}" srcOrd="4" destOrd="0" presId="urn:microsoft.com/office/officeart/2005/8/layout/hList1"/>
    <dgm:cxn modelId="{4E4E171E-93BA-4E10-A0F4-203C042C16CC}" type="presParOf" srcId="{A0841EC5-8EAE-489E-81C3-A4B21C24E191}" destId="{FE55D5D5-715C-4D1D-AEBC-155EA80FE6F2}" srcOrd="0" destOrd="0" presId="urn:microsoft.com/office/officeart/2005/8/layout/hList1"/>
    <dgm:cxn modelId="{9C5C75C9-EA5F-4D59-B032-598D0D4F5628}" type="presParOf" srcId="{A0841EC5-8EAE-489E-81C3-A4B21C24E191}" destId="{BAC2C42A-6EF9-4EE4-A018-BA19AC8A9D0E}" srcOrd="1" destOrd="0" presId="urn:microsoft.com/office/officeart/2005/8/layout/hList1"/>
    <dgm:cxn modelId="{A3EC4B98-F6BC-43A8-814C-3CD75B70844F}" type="presParOf" srcId="{94805FCD-F470-4BDB-9889-6019246BA3C8}" destId="{FCA7FCE8-FE1F-48B4-8319-26448F6ADC9D}" srcOrd="5" destOrd="0" presId="urn:microsoft.com/office/officeart/2005/8/layout/hList1"/>
    <dgm:cxn modelId="{6E4ED27E-44DC-4938-8553-A667D69FF5D6}" type="presParOf" srcId="{94805FCD-F470-4BDB-9889-6019246BA3C8}" destId="{F109C659-7226-4EC7-9C64-2FB2AE4716FD}" srcOrd="6" destOrd="0" presId="urn:microsoft.com/office/officeart/2005/8/layout/hList1"/>
    <dgm:cxn modelId="{C9146F0F-5E4B-4B88-BD2C-CE4453510CD0}" type="presParOf" srcId="{F109C659-7226-4EC7-9C64-2FB2AE4716FD}" destId="{FECC2932-BBC6-4174-B2DF-A94B474EB04F}" srcOrd="0" destOrd="0" presId="urn:microsoft.com/office/officeart/2005/8/layout/hList1"/>
    <dgm:cxn modelId="{23B360B5-F103-44F1-A07A-DAC14ED7D40B}" type="presParOf" srcId="{F109C659-7226-4EC7-9C64-2FB2AE4716FD}" destId="{130DE11D-58B0-40D2-B627-1B336D084CD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ADEE7-59F5-467B-A66D-368D54A4E1F4}">
      <dsp:nvSpPr>
        <dsp:cNvPr id="0" name=""/>
        <dsp:cNvSpPr/>
      </dsp:nvSpPr>
      <dsp:spPr>
        <a:xfrm>
          <a:off x="0" y="577039"/>
          <a:ext cx="6666833" cy="7862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3200" kern="1200"/>
            <a:t>Hvað einkennir þessi ljóð?</a:t>
          </a:r>
          <a:endParaRPr lang="en-US" sz="3200" kern="1200"/>
        </a:p>
      </dsp:txBody>
      <dsp:txXfrm>
        <a:off x="38381" y="615420"/>
        <a:ext cx="6590071" cy="709478"/>
      </dsp:txXfrm>
    </dsp:sp>
    <dsp:sp modelId="{5FD771A7-658D-423E-B13C-F81C6B2D2DD5}">
      <dsp:nvSpPr>
        <dsp:cNvPr id="0" name=""/>
        <dsp:cNvSpPr/>
      </dsp:nvSpPr>
      <dsp:spPr>
        <a:xfrm>
          <a:off x="0" y="1455439"/>
          <a:ext cx="6666833" cy="786240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3200" kern="1200"/>
            <a:t>Hefðbundin eða óhefðbundin?</a:t>
          </a:r>
          <a:endParaRPr lang="en-US" sz="3200" kern="1200"/>
        </a:p>
      </dsp:txBody>
      <dsp:txXfrm>
        <a:off x="38381" y="1493820"/>
        <a:ext cx="6590071" cy="709478"/>
      </dsp:txXfrm>
    </dsp:sp>
    <dsp:sp modelId="{22E338BF-2BCF-4A74-99BE-5ABEC45E5770}">
      <dsp:nvSpPr>
        <dsp:cNvPr id="0" name=""/>
        <dsp:cNvSpPr/>
      </dsp:nvSpPr>
      <dsp:spPr>
        <a:xfrm>
          <a:off x="0" y="2333839"/>
          <a:ext cx="6666833" cy="78624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3200" kern="1200"/>
            <a:t>Auðskilið mál eða flókið?</a:t>
          </a:r>
          <a:endParaRPr lang="en-US" sz="3200" kern="1200"/>
        </a:p>
      </dsp:txBody>
      <dsp:txXfrm>
        <a:off x="38381" y="2372220"/>
        <a:ext cx="6590071" cy="709478"/>
      </dsp:txXfrm>
    </dsp:sp>
    <dsp:sp modelId="{B6B6B55F-833D-44C8-A0B4-FCF96A74A361}">
      <dsp:nvSpPr>
        <dsp:cNvPr id="0" name=""/>
        <dsp:cNvSpPr/>
      </dsp:nvSpPr>
      <dsp:spPr>
        <a:xfrm>
          <a:off x="0" y="3212240"/>
          <a:ext cx="6666833" cy="786240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3200" kern="1200"/>
            <a:t>Um hversdagslegt efni eða háfleygt?</a:t>
          </a:r>
          <a:endParaRPr lang="en-US" sz="3200" kern="1200"/>
        </a:p>
      </dsp:txBody>
      <dsp:txXfrm>
        <a:off x="38381" y="3250621"/>
        <a:ext cx="6590071" cy="709478"/>
      </dsp:txXfrm>
    </dsp:sp>
    <dsp:sp modelId="{EA15D4E6-A283-42B7-97D8-EEDAFFDE4A48}">
      <dsp:nvSpPr>
        <dsp:cNvPr id="0" name=""/>
        <dsp:cNvSpPr/>
      </dsp:nvSpPr>
      <dsp:spPr>
        <a:xfrm>
          <a:off x="0" y="4090640"/>
          <a:ext cx="6666833" cy="78624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3200" kern="1200"/>
            <a:t>Fyrir börn eða fullorðna?</a:t>
          </a:r>
          <a:endParaRPr lang="en-US" sz="3200" kern="1200"/>
        </a:p>
      </dsp:txBody>
      <dsp:txXfrm>
        <a:off x="38381" y="4129021"/>
        <a:ext cx="6590071" cy="7094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855B69-76A5-44C3-BC92-5BB0DB509671}">
      <dsp:nvSpPr>
        <dsp:cNvPr id="0" name=""/>
        <dsp:cNvSpPr/>
      </dsp:nvSpPr>
      <dsp:spPr>
        <a:xfrm>
          <a:off x="3953" y="1291782"/>
          <a:ext cx="2377306" cy="6985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900" kern="1200"/>
            <a:t>Ef þér finnst gaman að teikna</a:t>
          </a:r>
          <a:endParaRPr lang="en-US" sz="1900" kern="1200"/>
        </a:p>
      </dsp:txBody>
      <dsp:txXfrm>
        <a:off x="3953" y="1291782"/>
        <a:ext cx="2377306" cy="698595"/>
      </dsp:txXfrm>
    </dsp:sp>
    <dsp:sp modelId="{FF8B4582-E06A-4992-82C7-D46D388D8CA8}">
      <dsp:nvSpPr>
        <dsp:cNvPr id="0" name=""/>
        <dsp:cNvSpPr/>
      </dsp:nvSpPr>
      <dsp:spPr>
        <a:xfrm>
          <a:off x="3953" y="1990378"/>
          <a:ext cx="2377306" cy="106917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s-IS" sz="1900" kern="1200"/>
            <a:t>Myndskreyttu ljóð eftir Þórarinn</a:t>
          </a:r>
          <a:endParaRPr lang="en-US" sz="1900" kern="1200"/>
        </a:p>
      </dsp:txBody>
      <dsp:txXfrm>
        <a:off x="3953" y="1990378"/>
        <a:ext cx="2377306" cy="1069177"/>
      </dsp:txXfrm>
    </dsp:sp>
    <dsp:sp modelId="{3BF859DA-93D6-44C9-8A01-06239F1C89C3}">
      <dsp:nvSpPr>
        <dsp:cNvPr id="0" name=""/>
        <dsp:cNvSpPr/>
      </dsp:nvSpPr>
      <dsp:spPr>
        <a:xfrm>
          <a:off x="2714082" y="1291782"/>
          <a:ext cx="2377306" cy="698595"/>
        </a:xfrm>
        <a:prstGeom prst="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900" kern="1200"/>
            <a:t>Ef þér finnst gaman að yrkja</a:t>
          </a:r>
          <a:endParaRPr lang="en-US" sz="1900" kern="1200"/>
        </a:p>
      </dsp:txBody>
      <dsp:txXfrm>
        <a:off x="2714082" y="1291782"/>
        <a:ext cx="2377306" cy="698595"/>
      </dsp:txXfrm>
    </dsp:sp>
    <dsp:sp modelId="{BCAC6FEB-E66B-4EFC-A07F-22182042DF11}">
      <dsp:nvSpPr>
        <dsp:cNvPr id="0" name=""/>
        <dsp:cNvSpPr/>
      </dsp:nvSpPr>
      <dsp:spPr>
        <a:xfrm>
          <a:off x="2714082" y="1990378"/>
          <a:ext cx="2377306" cy="1069177"/>
        </a:xfrm>
        <a:prstGeom prst="rect">
          <a:avLst/>
        </a:prstGeom>
        <a:solidFill>
          <a:schemeClr val="accent2">
            <a:tint val="40000"/>
            <a:alpha val="90000"/>
            <a:hueOff val="2244906"/>
            <a:satOff val="-20744"/>
            <a:lumOff val="-233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244906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s-IS" sz="1900" kern="1200"/>
            <a:t>Semdu ljóð í anda Þórarins </a:t>
          </a:r>
          <a:endParaRPr lang="en-US" sz="1900" kern="1200"/>
        </a:p>
      </dsp:txBody>
      <dsp:txXfrm>
        <a:off x="2714082" y="1990378"/>
        <a:ext cx="2377306" cy="1069177"/>
      </dsp:txXfrm>
    </dsp:sp>
    <dsp:sp modelId="{FE55D5D5-715C-4D1D-AEBC-155EA80FE6F2}">
      <dsp:nvSpPr>
        <dsp:cNvPr id="0" name=""/>
        <dsp:cNvSpPr/>
      </dsp:nvSpPr>
      <dsp:spPr>
        <a:xfrm>
          <a:off x="5424211" y="1291782"/>
          <a:ext cx="2377306" cy="698595"/>
        </a:xfrm>
        <a:prstGeom prst="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900" kern="1200"/>
            <a:t>Ef þér finnst gaman að segja sögur</a:t>
          </a:r>
          <a:endParaRPr lang="en-US" sz="1900" kern="1200"/>
        </a:p>
      </dsp:txBody>
      <dsp:txXfrm>
        <a:off x="5424211" y="1291782"/>
        <a:ext cx="2377306" cy="698595"/>
      </dsp:txXfrm>
    </dsp:sp>
    <dsp:sp modelId="{BAC2C42A-6EF9-4EE4-A018-BA19AC8A9D0E}">
      <dsp:nvSpPr>
        <dsp:cNvPr id="0" name=""/>
        <dsp:cNvSpPr/>
      </dsp:nvSpPr>
      <dsp:spPr>
        <a:xfrm>
          <a:off x="5424211" y="1990378"/>
          <a:ext cx="2377306" cy="1069177"/>
        </a:xfrm>
        <a:prstGeom prst="rect">
          <a:avLst/>
        </a:prstGeom>
        <a:solidFill>
          <a:schemeClr val="accent2">
            <a:tint val="40000"/>
            <a:alpha val="90000"/>
            <a:hueOff val="4489812"/>
            <a:satOff val="-41488"/>
            <a:lumOff val="-467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489812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s-IS" sz="1900" kern="1200"/>
            <a:t>Skrifaðu litla sögu fyrir börn</a:t>
          </a:r>
          <a:endParaRPr lang="en-US" sz="1900" kern="1200"/>
        </a:p>
      </dsp:txBody>
      <dsp:txXfrm>
        <a:off x="5424211" y="1990378"/>
        <a:ext cx="2377306" cy="1069177"/>
      </dsp:txXfrm>
    </dsp:sp>
    <dsp:sp modelId="{FECC2932-BBC6-4174-B2DF-A94B474EB04F}">
      <dsp:nvSpPr>
        <dsp:cNvPr id="0" name=""/>
        <dsp:cNvSpPr/>
      </dsp:nvSpPr>
      <dsp:spPr>
        <a:xfrm>
          <a:off x="8134340" y="1291782"/>
          <a:ext cx="2377306" cy="698595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900" kern="1200"/>
            <a:t>Ef þér leiðist öll sköpun</a:t>
          </a:r>
          <a:endParaRPr lang="en-US" sz="1900" kern="1200"/>
        </a:p>
      </dsp:txBody>
      <dsp:txXfrm>
        <a:off x="8134340" y="1291782"/>
        <a:ext cx="2377306" cy="698595"/>
      </dsp:txXfrm>
    </dsp:sp>
    <dsp:sp modelId="{130DE11D-58B0-40D2-B627-1B336D084CD3}">
      <dsp:nvSpPr>
        <dsp:cNvPr id="0" name=""/>
        <dsp:cNvSpPr/>
      </dsp:nvSpPr>
      <dsp:spPr>
        <a:xfrm>
          <a:off x="8134340" y="1990378"/>
          <a:ext cx="2377306" cy="1069177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s-IS" sz="1900" kern="1200"/>
            <a:t>Segðu frá Þórarni, ævi hans og verkum</a:t>
          </a:r>
          <a:endParaRPr lang="en-US" sz="1900" kern="1200"/>
        </a:p>
      </dsp:txBody>
      <dsp:txXfrm>
        <a:off x="8134340" y="1990378"/>
        <a:ext cx="2377306" cy="1069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ilskygg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D710A49A-AF87-0992-B661-AA11E5D90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Undirtitill 2">
            <a:extLst>
              <a:ext uri="{FF2B5EF4-FFF2-40B4-BE49-F238E27FC236}">
                <a16:creationId xmlns:a16="http://schemas.microsoft.com/office/drawing/2014/main" id="{9EB6779F-3897-C5E0-E5C2-8925BA57B5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s-IS"/>
              <a:t>Smelltu til að breyta stíl aðalundirtitla</a:t>
            </a:r>
            <a:endParaRPr lang="en-US"/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9981BE6D-6E1C-03B2-4193-2952B2D75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F1930C7B-FA70-B775-CFAF-72D7CC18D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797A34FD-BDBC-F5C9-3434-44B596232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2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ill og ef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B6CC187D-2370-E8FE-2E2E-9E8DEC1D0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660DDA21-BAD6-31F0-65D5-CD7A9B713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7F8897C6-2CCD-2D55-4DD7-91309135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43B85A76-B2BE-23F5-E952-43083C23C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EAB327FE-2408-A62B-44D5-E777C20C6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2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flafyrirsö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35F0AB8B-9DC9-D4EF-F37D-7A9FD1427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13E51C5B-1129-6239-34CF-DBCF74E97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2FBFE86A-ABFB-FA79-9099-3CCD25C74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B4A088FC-3E17-B89B-751E-AD33D1E1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189CB23E-0670-FB8A-4F4A-D92BB725D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0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ö efnisatrið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B11759CD-EB75-7DC3-0AA5-53CCEC53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A04BF562-D8FF-5B31-E838-6B14E117F9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4" name="Staðgengill efnis 3">
            <a:extLst>
              <a:ext uri="{FF2B5EF4-FFF2-40B4-BE49-F238E27FC236}">
                <a16:creationId xmlns:a16="http://schemas.microsoft.com/office/drawing/2014/main" id="{63F53637-866C-F7B8-ED58-49889D406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7109D1E5-8FE4-B504-3258-01266736A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8EA5D10D-ADF2-88EA-60CA-5A8F1F95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5AE62F78-2F81-6DEA-1571-E177ACB98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8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burð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44972D99-7DD2-3906-8812-F66EFAACB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CD5E4038-906D-2104-E563-719756988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4" name="Staðgengill efnis 3">
            <a:extLst>
              <a:ext uri="{FF2B5EF4-FFF2-40B4-BE49-F238E27FC236}">
                <a16:creationId xmlns:a16="http://schemas.microsoft.com/office/drawing/2014/main" id="{81EDC089-F3DA-7894-F968-E9FB991EE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5" name="Textastaðgengill 4">
            <a:extLst>
              <a:ext uri="{FF2B5EF4-FFF2-40B4-BE49-F238E27FC236}">
                <a16:creationId xmlns:a16="http://schemas.microsoft.com/office/drawing/2014/main" id="{B251C1A5-373F-3BD8-99EE-D61C32DF8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6" name="Staðgengill efnis 5">
            <a:extLst>
              <a:ext uri="{FF2B5EF4-FFF2-40B4-BE49-F238E27FC236}">
                <a16:creationId xmlns:a16="http://schemas.microsoft.com/office/drawing/2014/main" id="{F9077B7E-729C-2519-01F0-2EE5A9396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7" name="Dagsetningarstaðgengill 6">
            <a:extLst>
              <a:ext uri="{FF2B5EF4-FFF2-40B4-BE49-F238E27FC236}">
                <a16:creationId xmlns:a16="http://schemas.microsoft.com/office/drawing/2014/main" id="{831F4077-1D52-537F-3F0A-AB0CA1428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Síðufótarstaðgengill 7">
            <a:extLst>
              <a:ext uri="{FF2B5EF4-FFF2-40B4-BE49-F238E27FC236}">
                <a16:creationId xmlns:a16="http://schemas.microsoft.com/office/drawing/2014/main" id="{23DD809B-A0B7-30F2-7668-C1800912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yggnunúmersstaðgengill 8">
            <a:extLst>
              <a:ext uri="{FF2B5EF4-FFF2-40B4-BE49-F238E27FC236}">
                <a16:creationId xmlns:a16="http://schemas.microsoft.com/office/drawing/2014/main" id="{32A9F97C-FDE3-8D59-A660-D3E4EDE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66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ðeins 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630F349B-AE6E-A2EB-6D65-A6A8F09F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Dagsetningarstaðgengill 2">
            <a:extLst>
              <a:ext uri="{FF2B5EF4-FFF2-40B4-BE49-F238E27FC236}">
                <a16:creationId xmlns:a16="http://schemas.microsoft.com/office/drawing/2014/main" id="{2133376D-26AF-FB44-A136-6A274D22D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Síðufótarstaðgengill 3">
            <a:extLst>
              <a:ext uri="{FF2B5EF4-FFF2-40B4-BE49-F238E27FC236}">
                <a16:creationId xmlns:a16="http://schemas.microsoft.com/office/drawing/2014/main" id="{86F1F122-CEBF-CB85-30D1-418ED2969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yggnunúmersstaðgengill 4">
            <a:extLst>
              <a:ext uri="{FF2B5EF4-FFF2-40B4-BE49-F238E27FC236}">
                <a16:creationId xmlns:a16="http://schemas.microsoft.com/office/drawing/2014/main" id="{17FE43F8-B33D-5F34-152A-3CA5561F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36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gsetningarstaðgengill 1">
            <a:extLst>
              <a:ext uri="{FF2B5EF4-FFF2-40B4-BE49-F238E27FC236}">
                <a16:creationId xmlns:a16="http://schemas.microsoft.com/office/drawing/2014/main" id="{859F7659-6753-C673-56C3-B1901294D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Síðufótarstaðgengill 2">
            <a:extLst>
              <a:ext uri="{FF2B5EF4-FFF2-40B4-BE49-F238E27FC236}">
                <a16:creationId xmlns:a16="http://schemas.microsoft.com/office/drawing/2014/main" id="{45C66D20-D1D1-8166-8ED2-564650D1C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yggnunúmersstaðgengill 3">
            <a:extLst>
              <a:ext uri="{FF2B5EF4-FFF2-40B4-BE49-F238E27FC236}">
                <a16:creationId xmlns:a16="http://schemas.microsoft.com/office/drawing/2014/main" id="{1B120819-7550-AFBF-7E30-F519FC4DE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53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Efni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C874EC64-7053-D9B4-6AA5-A6CC0FCE0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A653AA82-FB55-867B-7D32-FDAC99CA9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4" name="Textastaðgengill 3">
            <a:extLst>
              <a:ext uri="{FF2B5EF4-FFF2-40B4-BE49-F238E27FC236}">
                <a16:creationId xmlns:a16="http://schemas.microsoft.com/office/drawing/2014/main" id="{A2544AF6-9591-1C52-5DCE-6773AA77E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98813672-4062-0CAE-82D3-4200A329B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D30BFA13-8423-4386-2127-626F80008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49EADB35-F3A0-C861-D9FC-2D007250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36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Mynd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DFB85284-49D4-6144-3782-823F7638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Staðgengill myndar 2">
            <a:extLst>
              <a:ext uri="{FF2B5EF4-FFF2-40B4-BE49-F238E27FC236}">
                <a16:creationId xmlns:a16="http://schemas.microsoft.com/office/drawing/2014/main" id="{1EDCDE00-BC55-7466-8789-1ABFF9885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astaðgengill 3">
            <a:extLst>
              <a:ext uri="{FF2B5EF4-FFF2-40B4-BE49-F238E27FC236}">
                <a16:creationId xmlns:a16="http://schemas.microsoft.com/office/drawing/2014/main" id="{EEA1050A-9493-A182-1BCF-BEB2D1CF4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3B27D469-5AAB-D680-E67D-F3564FC56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DD529B7D-76F3-F66C-5B91-7ED1A1F89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301F9B10-532B-AD11-99D6-E97173FD0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ill og lóðréttur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64350A15-52DD-4092-2076-CD9A86CA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Staðgengill lóðrétts texta 2">
            <a:extLst>
              <a:ext uri="{FF2B5EF4-FFF2-40B4-BE49-F238E27FC236}">
                <a16:creationId xmlns:a16="http://schemas.microsoft.com/office/drawing/2014/main" id="{E32E685E-94D2-BFC4-958E-78402847A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A8805650-AA18-DF77-6AC0-5E85E3026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567484B1-85C6-9441-135A-9BF5016B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C4434073-3285-5FDC-C849-2CA8B949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2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óðréttur titill og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óðréttur titill 1">
            <a:extLst>
              <a:ext uri="{FF2B5EF4-FFF2-40B4-BE49-F238E27FC236}">
                <a16:creationId xmlns:a16="http://schemas.microsoft.com/office/drawing/2014/main" id="{FF5AAA29-5306-E4D9-ADDA-2505A5D2B3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Staðgengill lóðrétts texta 2">
            <a:extLst>
              <a:ext uri="{FF2B5EF4-FFF2-40B4-BE49-F238E27FC236}">
                <a16:creationId xmlns:a16="http://schemas.microsoft.com/office/drawing/2014/main" id="{1EEC58E4-3FA4-8E6D-85AC-D2ABD7A3C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E364D2E9-9E74-A219-ECC6-AF577C1EB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356585C8-6499-4505-7C40-D014DADE9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47E670CB-C864-D204-E7F6-7D86B6FE8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8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sstaðgengill 1">
            <a:extLst>
              <a:ext uri="{FF2B5EF4-FFF2-40B4-BE49-F238E27FC236}">
                <a16:creationId xmlns:a16="http://schemas.microsoft.com/office/drawing/2014/main" id="{6A151768-2519-5FF4-51FB-DB6352B1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/>
              <a:t>Smelltu til að breyta stíl aðaltitils</a:t>
            </a:r>
            <a:endParaRPr lang="en-US"/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78FC5492-6E15-62FC-D877-A321C8AF0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US"/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F3F3A766-E4DD-F914-D8DF-658833249B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82251-8DBC-42B4-82FE-DA024C731DCC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FB038711-57C7-3167-A5A3-6D674A119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D0DEF7BB-3A79-2BE2-99B4-889F79BB3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3F5114-C404-490C-BA91-9E3883098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7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v.is/sjonvarp/spila/thorarinn-eldjarn-humor-er-oft-ekkert-grin/35660/ak2i61" TargetMode="External"/><Relationship Id="rId2" Type="http://schemas.openxmlformats.org/officeDocument/2006/relationships/hyperlink" Target="https://thorarinn.eldjarn.i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thorarinn.eldjarn.is/ritaskra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MG6rUCO8BTo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q8-ylvAP2UM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wikihow.com/Make-a-Paper-Boo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A30A5C43-E646-960E-E83B-FEF30CEFB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is-IS" sz="6600"/>
              <a:t>Þórarinn Eldjárn</a:t>
            </a:r>
            <a:endParaRPr lang="en-US" sz="6600"/>
          </a:p>
        </p:txBody>
      </p:sp>
      <p:sp>
        <p:nvSpPr>
          <p:cNvPr id="3" name="Undirtitill 2">
            <a:extLst>
              <a:ext uri="{FF2B5EF4-FFF2-40B4-BE49-F238E27FC236}">
                <a16:creationId xmlns:a16="http://schemas.microsoft.com/office/drawing/2014/main" id="{17544F35-6AED-72AC-BFA3-1B01FB157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algn="l"/>
            <a:r>
              <a:rPr lang="is-IS" dirty="0"/>
              <a:t>Orðasmiðurinn</a:t>
            </a:r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6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328E4AFB-72F8-2737-F5EB-4D4AA9253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s-IS" sz="5400"/>
              <a:t>Um Þórarinn</a:t>
            </a:r>
            <a:endParaRPr lang="en-US" sz="540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9F8E124F-C287-C89D-4E46-0D63FD1A8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fontScale="85000" lnSpcReduction="20000"/>
          </a:bodyPr>
          <a:lstStyle/>
          <a:p>
            <a:r>
              <a:rPr lang="is-IS" sz="2000" dirty="0"/>
              <a:t>Rithöfundur og þýðandi </a:t>
            </a:r>
          </a:p>
          <a:p>
            <a:r>
              <a:rPr lang="is-IS" sz="2000" dirty="0">
                <a:hlinkClick r:id="rId2"/>
              </a:rPr>
              <a:t>https://thorarinn.eldjarn.is/</a:t>
            </a:r>
            <a:endParaRPr lang="is-IS" sz="2000" dirty="0"/>
          </a:p>
          <a:p>
            <a:r>
              <a:rPr lang="is-IS" sz="2000" dirty="0"/>
              <a:t>Fæddur: 1949</a:t>
            </a:r>
          </a:p>
          <a:p>
            <a:r>
              <a:rPr lang="is-IS" sz="2000" dirty="0"/>
              <a:t>Ólst upp á Þjóðminjasafninu</a:t>
            </a:r>
          </a:p>
          <a:p>
            <a:r>
              <a:rPr lang="en-US" sz="2000" dirty="0" err="1"/>
              <a:t>Háskólanám</a:t>
            </a:r>
            <a:r>
              <a:rPr lang="en-US" sz="2000" dirty="0"/>
              <a:t> í Lundi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Rvk</a:t>
            </a:r>
            <a:r>
              <a:rPr lang="en-US" sz="2000" dirty="0"/>
              <a:t> í </a:t>
            </a:r>
            <a:r>
              <a:rPr lang="en-US" sz="2000" dirty="0" err="1"/>
              <a:t>bókmenntasögu</a:t>
            </a:r>
            <a:r>
              <a:rPr lang="en-US" sz="2000" dirty="0"/>
              <a:t>, </a:t>
            </a:r>
            <a:r>
              <a:rPr lang="en-US" sz="2000" dirty="0" err="1"/>
              <a:t>heimspeki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íslensku</a:t>
            </a:r>
            <a:r>
              <a:rPr lang="en-US" sz="2000" dirty="0"/>
              <a:t>.</a:t>
            </a:r>
          </a:p>
          <a:p>
            <a:endParaRPr lang="is-IS" sz="2000" dirty="0"/>
          </a:p>
          <a:p>
            <a:r>
              <a:rPr lang="is-IS" sz="2000" dirty="0"/>
              <a:t>Foreldrar: Kristján Eldjárn og </a:t>
            </a:r>
            <a:r>
              <a:rPr lang="is-IS" sz="2000"/>
              <a:t>Halldóra Ingólfsdóttir</a:t>
            </a:r>
            <a:endParaRPr lang="is-IS" sz="2000" dirty="0"/>
          </a:p>
          <a:p>
            <a:r>
              <a:rPr lang="is-IS" sz="2000" dirty="0"/>
              <a:t>Eiginkona: Unnur Ólafsdóttir veðurfræðingur</a:t>
            </a:r>
          </a:p>
          <a:p>
            <a:r>
              <a:rPr lang="is-IS" sz="2000" dirty="0"/>
              <a:t>Synir: Kristján Eldjárn gítarleikari (1972-2002), Ólafur Eldjárn (1975-1998), Úlfur Eldjárn tónskáld, Ari Eldjárn uppistandari og Halldór Eldjárn </a:t>
            </a:r>
            <a:r>
              <a:rPr lang="is-IS" sz="2000" dirty="0" err="1"/>
              <a:t>raftónlistarmaður</a:t>
            </a:r>
            <a:endParaRPr lang="is-IS" sz="2000" dirty="0"/>
          </a:p>
          <a:p>
            <a:r>
              <a:rPr lang="is-IS" sz="2000" dirty="0"/>
              <a:t>Systir: Sigrún Eldjárn myndlistakona og rithöfundur</a:t>
            </a:r>
          </a:p>
          <a:p>
            <a:pPr marL="0" indent="0">
              <a:buNone/>
            </a:pPr>
            <a:r>
              <a:rPr lang="is-IS" sz="2000" dirty="0">
                <a:hlinkClick r:id="rId3"/>
              </a:rPr>
              <a:t>https://www.ruv.is/sjonvarp/spila/thorarinn-eldjarn-humor-er-oft-ekkert-grin/35660/ak2i61</a:t>
            </a:r>
            <a:endParaRPr lang="is-IS" sz="2000" dirty="0"/>
          </a:p>
          <a:p>
            <a:pPr marL="0" indent="0">
              <a:buNone/>
            </a:pPr>
            <a:endParaRPr lang="is-IS" sz="2000" dirty="0"/>
          </a:p>
          <a:p>
            <a:endParaRPr lang="en-US" sz="2000" dirty="0"/>
          </a:p>
        </p:txBody>
      </p:sp>
      <p:pic>
        <p:nvPicPr>
          <p:cNvPr id="7" name="Mynd 6">
            <a:extLst>
              <a:ext uri="{FF2B5EF4-FFF2-40B4-BE49-F238E27FC236}">
                <a16:creationId xmlns:a16="http://schemas.microsoft.com/office/drawing/2014/main" id="{ECBF78F1-620A-13FB-E20C-FC4B5DD16A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" r="2343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7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Staðgengill efnis 4">
            <a:hlinkClick r:id="rId2"/>
            <a:extLst>
              <a:ext uri="{FF2B5EF4-FFF2-40B4-BE49-F238E27FC236}">
                <a16:creationId xmlns:a16="http://schemas.microsoft.com/office/drawing/2014/main" id="{BABFC979-6E73-B16E-EBB3-258EBD4E2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26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ynd 4">
            <a:hlinkClick r:id="rId2"/>
            <a:extLst>
              <a:ext uri="{FF2B5EF4-FFF2-40B4-BE49-F238E27FC236}">
                <a16:creationId xmlns:a16="http://schemas.microsoft.com/office/drawing/2014/main" id="{E373B32E-9E1B-8742-19D0-0A5CD4C4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35" y="782867"/>
            <a:ext cx="5129784" cy="529226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Mynd 2">
            <a:extLst>
              <a:ext uri="{FF2B5EF4-FFF2-40B4-BE49-F238E27FC236}">
                <a16:creationId xmlns:a16="http://schemas.microsoft.com/office/drawing/2014/main" id="{35181655-C1D6-AFEF-022F-D0BEF26A51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0" y="1507807"/>
            <a:ext cx="5129784" cy="384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89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Mynd 2">
            <a:extLst>
              <a:ext uri="{FF2B5EF4-FFF2-40B4-BE49-F238E27FC236}">
                <a16:creationId xmlns:a16="http://schemas.microsoft.com/office/drawing/2014/main" id="{5865E744-781D-F676-C634-1BCB46097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860" y="1123527"/>
            <a:ext cx="4604800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4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DAAB828-02C8-4111-AC14-FF5ACEDDF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0"/>
            <a:ext cx="8797955" cy="6858000"/>
          </a:xfrm>
          <a:custGeom>
            <a:avLst/>
            <a:gdLst>
              <a:gd name="connsiteX0" fmla="*/ 1951386 w 8751613"/>
              <a:gd name="connsiteY0" fmla="*/ 0 h 6858000"/>
              <a:gd name="connsiteX1" fmla="*/ 6808636 w 8751613"/>
              <a:gd name="connsiteY1" fmla="*/ 0 h 6858000"/>
              <a:gd name="connsiteX2" fmla="*/ 6972292 w 8751613"/>
              <a:gd name="connsiteY2" fmla="*/ 272824 h 6858000"/>
              <a:gd name="connsiteX3" fmla="*/ 8684358 w 8751613"/>
              <a:gd name="connsiteY3" fmla="*/ 3126935 h 6858000"/>
              <a:gd name="connsiteX4" fmla="*/ 8684358 w 8751613"/>
              <a:gd name="connsiteY4" fmla="*/ 3731065 h 6858000"/>
              <a:gd name="connsiteX5" fmla="*/ 6813619 w 8751613"/>
              <a:gd name="connsiteY5" fmla="*/ 6849692 h 6858000"/>
              <a:gd name="connsiteX6" fmla="*/ 6808636 w 8751613"/>
              <a:gd name="connsiteY6" fmla="*/ 6858000 h 6858000"/>
              <a:gd name="connsiteX7" fmla="*/ 1951386 w 8751613"/>
              <a:gd name="connsiteY7" fmla="*/ 6858000 h 6858000"/>
              <a:gd name="connsiteX8" fmla="*/ 1787729 w 8751613"/>
              <a:gd name="connsiteY8" fmla="*/ 6585176 h 6858000"/>
              <a:gd name="connsiteX9" fmla="*/ 75663 w 8751613"/>
              <a:gd name="connsiteY9" fmla="*/ 3731065 h 6858000"/>
              <a:gd name="connsiteX10" fmla="*/ 75663 w 8751613"/>
              <a:gd name="connsiteY10" fmla="*/ 3126935 h 6858000"/>
              <a:gd name="connsiteX11" fmla="*/ 1946402 w 8751613"/>
              <a:gd name="connsiteY11" fmla="*/ 83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13" h="6858000">
                <a:moveTo>
                  <a:pt x="1951386" y="0"/>
                </a:moveTo>
                <a:lnTo>
                  <a:pt x="6808636" y="0"/>
                </a:lnTo>
                <a:lnTo>
                  <a:pt x="6972292" y="272824"/>
                </a:lnTo>
                <a:cubicBezTo>
                  <a:pt x="8684358" y="3126935"/>
                  <a:pt x="8684358" y="3126935"/>
                  <a:pt x="8684358" y="3126935"/>
                </a:cubicBezTo>
                <a:cubicBezTo>
                  <a:pt x="8774032" y="3299544"/>
                  <a:pt x="8774032" y="3558457"/>
                  <a:pt x="8684358" y="3731065"/>
                </a:cubicBezTo>
                <a:cubicBezTo>
                  <a:pt x="7154297" y="6281764"/>
                  <a:pt x="6867411" y="6760019"/>
                  <a:pt x="6813619" y="6849692"/>
                </a:cubicBezTo>
                <a:lnTo>
                  <a:pt x="6808636" y="6858000"/>
                </a:lnTo>
                <a:lnTo>
                  <a:pt x="1951386" y="6858000"/>
                </a:lnTo>
                <a:lnTo>
                  <a:pt x="1787729" y="6585176"/>
                </a:lnTo>
                <a:cubicBezTo>
                  <a:pt x="75663" y="3731065"/>
                  <a:pt x="75663" y="3731065"/>
                  <a:pt x="75663" y="3731065"/>
                </a:cubicBezTo>
                <a:cubicBezTo>
                  <a:pt x="-25220" y="3558457"/>
                  <a:pt x="-25220" y="3299544"/>
                  <a:pt x="75663" y="3126935"/>
                </a:cubicBezTo>
                <a:cubicBezTo>
                  <a:pt x="1605724" y="576237"/>
                  <a:pt x="1892611" y="97981"/>
                  <a:pt x="1946402" y="830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Mynd 2">
            <a:hlinkClick r:id="rId2"/>
            <a:extLst>
              <a:ext uri="{FF2B5EF4-FFF2-40B4-BE49-F238E27FC236}">
                <a16:creationId xmlns:a16="http://schemas.microsoft.com/office/drawing/2014/main" id="{D987A573-5D8B-EF53-18E5-61A151B30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528" y="1112293"/>
            <a:ext cx="4780173" cy="463341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32D4553-E775-4F16-9A6F-FED8D166A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50F864A1-23CF-4954-887F-3C4458622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8D313E8C-7457-407E-BDA5-EACA44D38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9639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1C0FF20D-D9C0-3014-4EA8-460DDF269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is-IS" sz="4000">
                <a:solidFill>
                  <a:srgbClr val="FFFFFF"/>
                </a:solidFill>
              </a:rPr>
              <a:t>Fáeinar pælingar</a:t>
            </a: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Staðgengill efnis 2">
            <a:extLst>
              <a:ext uri="{FF2B5EF4-FFF2-40B4-BE49-F238E27FC236}">
                <a16:creationId xmlns:a16="http://schemas.microsoft.com/office/drawing/2014/main" id="{254F191B-0B59-2719-55AC-8DEF36DC60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212098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6090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9656CA40-E4C6-8BCF-0851-D5A5A098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Bók</a:t>
            </a:r>
            <a:endParaRPr lang="en-US" dirty="0"/>
          </a:p>
        </p:txBody>
      </p:sp>
      <p:pic>
        <p:nvPicPr>
          <p:cNvPr id="5" name="Staðgengill efnis 4">
            <a:hlinkClick r:id="rId2"/>
            <a:extLst>
              <a:ext uri="{FF2B5EF4-FFF2-40B4-BE49-F238E27FC236}">
                <a16:creationId xmlns:a16="http://schemas.microsoft.com/office/drawing/2014/main" id="{F008688B-EA99-3EF6-A676-A71606F106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31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02C81B-F3BF-D46A-DD7B-5AA49D0D296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3743" b="125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78570F75-BC67-4036-378D-C5E6A2F57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s-IS" dirty="0"/>
              <a:t>Bókin þín</a:t>
            </a:r>
            <a:endParaRPr lang="en-US" dirty="0"/>
          </a:p>
        </p:txBody>
      </p:sp>
      <p:graphicFrame>
        <p:nvGraphicFramePr>
          <p:cNvPr id="5" name="Staðgengill efnis 2">
            <a:extLst>
              <a:ext uri="{FF2B5EF4-FFF2-40B4-BE49-F238E27FC236}">
                <a16:creationId xmlns:a16="http://schemas.microsoft.com/office/drawing/2014/main" id="{63617058-A659-3960-4967-751105866A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275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1402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þ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171</Words>
  <Application>Microsoft Office PowerPoint</Application>
  <PresentationFormat>Víðskjár</PresentationFormat>
  <Paragraphs>30</Paragraphs>
  <Slides>9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3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Office-þema</vt:lpstr>
      <vt:lpstr>Þórarinn Eldjárn</vt:lpstr>
      <vt:lpstr>Um Þórarinn</vt:lpstr>
      <vt:lpstr>PowerPoint-kynning</vt:lpstr>
      <vt:lpstr>PowerPoint-kynning</vt:lpstr>
      <vt:lpstr>PowerPoint-kynning</vt:lpstr>
      <vt:lpstr>PowerPoint-kynning</vt:lpstr>
      <vt:lpstr>Fáeinar pælingar</vt:lpstr>
      <vt:lpstr>Bók</vt:lpstr>
      <vt:lpstr>Bókin þín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Torfadóttir</dc:creator>
  <cp:lastModifiedBy>Jóna Torfadóttir</cp:lastModifiedBy>
  <cp:revision>8</cp:revision>
  <dcterms:created xsi:type="dcterms:W3CDTF">2026-05-05T13:03:30Z</dcterms:created>
  <dcterms:modified xsi:type="dcterms:W3CDTF">2026-05-05T14:21:00Z</dcterms:modified>
</cp:coreProperties>
</file>